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9" r:id="rId5"/>
  </p:sldMasterIdLst>
  <p:notesMasterIdLst>
    <p:notesMasterId r:id="rId21"/>
  </p:notesMasterIdLst>
  <p:sldIdLst>
    <p:sldId id="256" r:id="rId6"/>
    <p:sldId id="288" r:id="rId7"/>
    <p:sldId id="279" r:id="rId8"/>
    <p:sldId id="290" r:id="rId9"/>
    <p:sldId id="277" r:id="rId10"/>
    <p:sldId id="280" r:id="rId11"/>
    <p:sldId id="278" r:id="rId12"/>
    <p:sldId id="281" r:id="rId13"/>
    <p:sldId id="282" r:id="rId14"/>
    <p:sldId id="283" r:id="rId15"/>
    <p:sldId id="284" r:id="rId16"/>
    <p:sldId id="285" r:id="rId17"/>
    <p:sldId id="287" r:id="rId18"/>
    <p:sldId id="286" r:id="rId19"/>
    <p:sldId id="276" r:id="rId20"/>
  </p:sldIdLst>
  <p:sldSz cx="12192000" cy="6858000"/>
  <p:notesSz cx="6858000" cy="9144000"/>
  <p:custDataLst>
    <p:tags r:id="rId22"/>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3D4468-5A8D-C59A-BBD1-91A837B978A5}" v="115" dt="2025-10-21T14:31:17.357"/>
    <p1510:client id="{D4E512DF-5DCF-91FE-4927-55E845862F08}" v="71" dt="2025-10-22T10:23:39.3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44"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WICK, Sarah (YORK AND SCARBOROUGH TEACHING HOSPITALS NHS FOUNDATION TRUST)" userId="ed02ccb9-daaf-483e-8ccf-8c60c4fa681f" providerId="ADAL" clId="{4B87BA5E-4CC2-41EC-B8FA-CD8E7AD39D9A}"/>
    <pc:docChg chg="undo custSel addSld modSld sldOrd">
      <pc:chgData name="BERWICK, Sarah (YORK AND SCARBOROUGH TEACHING HOSPITALS NHS FOUNDATION TRUST)" userId="ed02ccb9-daaf-483e-8ccf-8c60c4fa681f" providerId="ADAL" clId="{4B87BA5E-4CC2-41EC-B8FA-CD8E7AD39D9A}" dt="2025-10-09T14:16:19.266" v="9381"/>
      <pc:docMkLst>
        <pc:docMk/>
      </pc:docMkLst>
      <pc:sldChg chg="modSp mod">
        <pc:chgData name="BERWICK, Sarah (YORK AND SCARBOROUGH TEACHING HOSPITALS NHS FOUNDATION TRUST)" userId="ed02ccb9-daaf-483e-8ccf-8c60c4fa681f" providerId="ADAL" clId="{4B87BA5E-4CC2-41EC-B8FA-CD8E7AD39D9A}" dt="2025-10-03T08:51:11.266" v="1532" actId="20577"/>
        <pc:sldMkLst>
          <pc:docMk/>
          <pc:sldMk cId="0" sldId="256"/>
        </pc:sldMkLst>
        <pc:spChg chg="mod">
          <ac:chgData name="BERWICK, Sarah (YORK AND SCARBOROUGH TEACHING HOSPITALS NHS FOUNDATION TRUST)" userId="ed02ccb9-daaf-483e-8ccf-8c60c4fa681f" providerId="ADAL" clId="{4B87BA5E-4CC2-41EC-B8FA-CD8E7AD39D9A}" dt="2025-10-03T08:51:11.266" v="1532" actId="20577"/>
          <ac:spMkLst>
            <pc:docMk/>
            <pc:sldMk cId="0" sldId="256"/>
            <ac:spMk id="3074" creationId="{AD54F936-77C1-411D-A00D-BEAE328C1D04}"/>
          </ac:spMkLst>
        </pc:spChg>
      </pc:sldChg>
      <pc:sldChg chg="addSp delSp modSp mod chgLayout modNotesTx">
        <pc:chgData name="BERWICK, Sarah (YORK AND SCARBOROUGH TEACHING HOSPITALS NHS FOUNDATION TRUST)" userId="ed02ccb9-daaf-483e-8ccf-8c60c4fa681f" providerId="ADAL" clId="{4B87BA5E-4CC2-41EC-B8FA-CD8E7AD39D9A}" dt="2025-10-09T08:32:05.750" v="8451" actId="20577"/>
        <pc:sldMkLst>
          <pc:docMk/>
          <pc:sldMk cId="2196019244" sldId="277"/>
        </pc:sldMkLst>
        <pc:spChg chg="add mod ord">
          <ac:chgData name="BERWICK, Sarah (YORK AND SCARBOROUGH TEACHING HOSPITALS NHS FOUNDATION TRUST)" userId="ed02ccb9-daaf-483e-8ccf-8c60c4fa681f" providerId="ADAL" clId="{4B87BA5E-4CC2-41EC-B8FA-CD8E7AD39D9A}" dt="2025-10-02T12:00:18.155" v="1510"/>
          <ac:spMkLst>
            <pc:docMk/>
            <pc:sldMk cId="2196019244" sldId="277"/>
            <ac:spMk id="2" creationId="{5B5B23F1-6E47-4A21-DF03-BF96F8800DD2}"/>
          </ac:spMkLst>
        </pc:spChg>
        <pc:spChg chg="add mod ord">
          <ac:chgData name="BERWICK, Sarah (YORK AND SCARBOROUGH TEACHING HOSPITALS NHS FOUNDATION TRUST)" userId="ed02ccb9-daaf-483e-8ccf-8c60c4fa681f" providerId="ADAL" clId="{4B87BA5E-4CC2-41EC-B8FA-CD8E7AD39D9A}" dt="2025-10-02T12:00:25.511" v="1511" actId="14100"/>
          <ac:spMkLst>
            <pc:docMk/>
            <pc:sldMk cId="2196019244" sldId="277"/>
            <ac:spMk id="3" creationId="{D1B702EF-E3B1-C67E-52D3-702E85472ADE}"/>
          </ac:spMkLst>
        </pc:spChg>
      </pc:sldChg>
      <pc:sldChg chg="addSp delSp modSp new ord modNotesTx">
        <pc:chgData name="BERWICK, Sarah (YORK AND SCARBOROUGH TEACHING HOSPITALS NHS FOUNDATION TRUST)" userId="ed02ccb9-daaf-483e-8ccf-8c60c4fa681f" providerId="ADAL" clId="{4B87BA5E-4CC2-41EC-B8FA-CD8E7AD39D9A}" dt="2025-10-09T14:16:19.266" v="9381"/>
        <pc:sldMkLst>
          <pc:docMk/>
          <pc:sldMk cId="3428918015" sldId="278"/>
        </pc:sldMkLst>
        <pc:picChg chg="add mod">
          <ac:chgData name="BERWICK, Sarah (YORK AND SCARBOROUGH TEACHING HOSPITALS NHS FOUNDATION TRUST)" userId="ed02ccb9-daaf-483e-8ccf-8c60c4fa681f" providerId="ADAL" clId="{4B87BA5E-4CC2-41EC-B8FA-CD8E7AD39D9A}" dt="2025-10-07T10:47:58.968" v="1998" actId="1076"/>
          <ac:picMkLst>
            <pc:docMk/>
            <pc:sldMk cId="3428918015" sldId="278"/>
            <ac:picMk id="4" creationId="{AEFBC7D3-9B83-3BE3-B652-73DC3276A0BF}"/>
          </ac:picMkLst>
        </pc:picChg>
        <pc:picChg chg="add mod">
          <ac:chgData name="BERWICK, Sarah (YORK AND SCARBOROUGH TEACHING HOSPITALS NHS FOUNDATION TRUST)" userId="ed02ccb9-daaf-483e-8ccf-8c60c4fa681f" providerId="ADAL" clId="{4B87BA5E-4CC2-41EC-B8FA-CD8E7AD39D9A}" dt="2025-10-07T10:47:43.115" v="1994" actId="14100"/>
          <ac:picMkLst>
            <pc:docMk/>
            <pc:sldMk cId="3428918015" sldId="278"/>
            <ac:picMk id="5" creationId="{6CB8A03C-1A60-14D4-7EE6-A238B2C223E7}"/>
          </ac:picMkLst>
        </pc:picChg>
      </pc:sldChg>
      <pc:sldChg chg="addSp delSp modSp new mod ord modClrScheme chgLayout modNotesTx">
        <pc:chgData name="BERWICK, Sarah (YORK AND SCARBOROUGH TEACHING HOSPITALS NHS FOUNDATION TRUST)" userId="ed02ccb9-daaf-483e-8ccf-8c60c4fa681f" providerId="ADAL" clId="{4B87BA5E-4CC2-41EC-B8FA-CD8E7AD39D9A}" dt="2025-10-08T07:22:37.440" v="7861" actId="20577"/>
        <pc:sldMkLst>
          <pc:docMk/>
          <pc:sldMk cId="1902928680" sldId="279"/>
        </pc:sldMkLst>
        <pc:spChg chg="mod">
          <ac:chgData name="BERWICK, Sarah (YORK AND SCARBOROUGH TEACHING HOSPITALS NHS FOUNDATION TRUST)" userId="ed02ccb9-daaf-483e-8ccf-8c60c4fa681f" providerId="ADAL" clId="{4B87BA5E-4CC2-41EC-B8FA-CD8E7AD39D9A}" dt="2025-10-07T10:57:55.662" v="2519" actId="115"/>
          <ac:spMkLst>
            <pc:docMk/>
            <pc:sldMk cId="1902928680" sldId="279"/>
            <ac:spMk id="2" creationId="{463E0A71-004D-4DAA-77F7-380F20F1AD5E}"/>
          </ac:spMkLst>
        </pc:spChg>
        <pc:graphicFrameChg chg="add mod">
          <ac:chgData name="BERWICK, Sarah (YORK AND SCARBOROUGH TEACHING HOSPITALS NHS FOUNDATION TRUST)" userId="ed02ccb9-daaf-483e-8ccf-8c60c4fa681f" providerId="ADAL" clId="{4B87BA5E-4CC2-41EC-B8FA-CD8E7AD39D9A}" dt="2025-10-07T10:57:30.558" v="2518" actId="108"/>
          <ac:graphicFrameMkLst>
            <pc:docMk/>
            <pc:sldMk cId="1902928680" sldId="279"/>
            <ac:graphicFrameMk id="5" creationId="{C77CC9B7-F67A-36BF-1435-EBEB64E0532F}"/>
          </ac:graphicFrameMkLst>
        </pc:graphicFrameChg>
        <pc:picChg chg="add mod modCrop">
          <ac:chgData name="BERWICK, Sarah (YORK AND SCARBOROUGH TEACHING HOSPITALS NHS FOUNDATION TRUST)" userId="ed02ccb9-daaf-483e-8ccf-8c60c4fa681f" providerId="ADAL" clId="{4B87BA5E-4CC2-41EC-B8FA-CD8E7AD39D9A}" dt="2025-10-08T07:21:29.980" v="7849" actId="1076"/>
          <ac:picMkLst>
            <pc:docMk/>
            <pc:sldMk cId="1902928680" sldId="279"/>
            <ac:picMk id="6" creationId="{08B4E230-64A5-51FE-BCEF-A445A667BCCA}"/>
          </ac:picMkLst>
        </pc:picChg>
      </pc:sldChg>
      <pc:sldChg chg="addSp delSp modSp new mod modClrScheme chgLayout modNotesTx">
        <pc:chgData name="BERWICK, Sarah (YORK AND SCARBOROUGH TEACHING HOSPITALS NHS FOUNDATION TRUST)" userId="ed02ccb9-daaf-483e-8ccf-8c60c4fa681f" providerId="ADAL" clId="{4B87BA5E-4CC2-41EC-B8FA-CD8E7AD39D9A}" dt="2025-10-09T10:51:25.296" v="9379" actId="20577"/>
        <pc:sldMkLst>
          <pc:docMk/>
          <pc:sldMk cId="2996405413" sldId="280"/>
        </pc:sldMkLst>
        <pc:spChg chg="add del mod">
          <ac:chgData name="BERWICK, Sarah (YORK AND SCARBOROUGH TEACHING HOSPITALS NHS FOUNDATION TRUST)" userId="ed02ccb9-daaf-483e-8ccf-8c60c4fa681f" providerId="ADAL" clId="{4B87BA5E-4CC2-41EC-B8FA-CD8E7AD39D9A}" dt="2025-10-02T12:01:24.889" v="1528" actId="115"/>
          <ac:spMkLst>
            <pc:docMk/>
            <pc:sldMk cId="2996405413" sldId="280"/>
            <ac:spMk id="2" creationId="{18B4A679-B922-69C3-F713-5FE0B270D4C9}"/>
          </ac:spMkLst>
        </pc:spChg>
        <pc:spChg chg="mod">
          <ac:chgData name="BERWICK, Sarah (YORK AND SCARBOROUGH TEACHING HOSPITALS NHS FOUNDATION TRUST)" userId="ed02ccb9-daaf-483e-8ccf-8c60c4fa681f" providerId="ADAL" clId="{4B87BA5E-4CC2-41EC-B8FA-CD8E7AD39D9A}" dt="2025-10-02T10:01:55.965" v="831" actId="255"/>
          <ac:spMkLst>
            <pc:docMk/>
            <pc:sldMk cId="2996405413" sldId="280"/>
            <ac:spMk id="3" creationId="{BD182CD9-3BD9-DDC3-8995-D0DB24929A70}"/>
          </ac:spMkLst>
        </pc:spChg>
        <pc:picChg chg="add mod">
          <ac:chgData name="BERWICK, Sarah (YORK AND SCARBOROUGH TEACHING HOSPITALS NHS FOUNDATION TRUST)" userId="ed02ccb9-daaf-483e-8ccf-8c60c4fa681f" providerId="ADAL" clId="{4B87BA5E-4CC2-41EC-B8FA-CD8E7AD39D9A}" dt="2025-10-02T10:01:28.508" v="811" actId="14100"/>
          <ac:picMkLst>
            <pc:docMk/>
            <pc:sldMk cId="2996405413" sldId="280"/>
            <ac:picMk id="5" creationId="{21FDE8C6-29E4-A59D-D2F0-CDA3BF6D4BF5}"/>
          </ac:picMkLst>
        </pc:picChg>
      </pc:sldChg>
      <pc:sldChg chg="addSp delSp modSp new mod modClrScheme chgLayout modNotesTx">
        <pc:chgData name="BERWICK, Sarah (YORK AND SCARBOROUGH TEACHING HOSPITALS NHS FOUNDATION TRUST)" userId="ed02ccb9-daaf-483e-8ccf-8c60c4fa681f" providerId="ADAL" clId="{4B87BA5E-4CC2-41EC-B8FA-CD8E7AD39D9A}" dt="2025-10-07T14:38:52.733" v="7765" actId="20577"/>
        <pc:sldMkLst>
          <pc:docMk/>
          <pc:sldMk cId="1133450476" sldId="281"/>
        </pc:sldMkLst>
        <pc:spChg chg="mod">
          <ac:chgData name="BERWICK, Sarah (YORK AND SCARBOROUGH TEACHING HOSPITALS NHS FOUNDATION TRUST)" userId="ed02ccb9-daaf-483e-8ccf-8c60c4fa681f" providerId="ADAL" clId="{4B87BA5E-4CC2-41EC-B8FA-CD8E7AD39D9A}" dt="2025-10-07T09:22:11.986" v="1746" actId="1076"/>
          <ac:spMkLst>
            <pc:docMk/>
            <pc:sldMk cId="1133450476" sldId="281"/>
            <ac:spMk id="2" creationId="{6C7C1500-9CB0-F844-3395-E7A160C846B6}"/>
          </ac:spMkLst>
        </pc:spChg>
        <pc:picChg chg="add mod">
          <ac:chgData name="BERWICK, Sarah (YORK AND SCARBOROUGH TEACHING HOSPITALS NHS FOUNDATION TRUST)" userId="ed02ccb9-daaf-483e-8ccf-8c60c4fa681f" providerId="ADAL" clId="{4B87BA5E-4CC2-41EC-B8FA-CD8E7AD39D9A}" dt="2025-10-07T09:27:03.682" v="1775" actId="1076"/>
          <ac:picMkLst>
            <pc:docMk/>
            <pc:sldMk cId="1133450476" sldId="281"/>
            <ac:picMk id="5" creationId="{D0F0F88F-D9E2-EACE-1D26-B08053005722}"/>
          </ac:picMkLst>
        </pc:picChg>
        <pc:picChg chg="add mod ord">
          <ac:chgData name="BERWICK, Sarah (YORK AND SCARBOROUGH TEACHING HOSPITALS NHS FOUNDATION TRUST)" userId="ed02ccb9-daaf-483e-8ccf-8c60c4fa681f" providerId="ADAL" clId="{4B87BA5E-4CC2-41EC-B8FA-CD8E7AD39D9A}" dt="2025-10-07T09:26:57.352" v="1772" actId="14100"/>
          <ac:picMkLst>
            <pc:docMk/>
            <pc:sldMk cId="1133450476" sldId="281"/>
            <ac:picMk id="10" creationId="{81D52A9C-F9CA-B259-76FA-0E11CC03A75A}"/>
          </ac:picMkLst>
        </pc:picChg>
        <pc:picChg chg="add del mod modCrop">
          <ac:chgData name="BERWICK, Sarah (YORK AND SCARBOROUGH TEACHING HOSPITALS NHS FOUNDATION TRUST)" userId="ed02ccb9-daaf-483e-8ccf-8c60c4fa681f" providerId="ADAL" clId="{4B87BA5E-4CC2-41EC-B8FA-CD8E7AD39D9A}" dt="2025-10-07T09:26:08.187" v="1767" actId="14100"/>
          <ac:picMkLst>
            <pc:docMk/>
            <pc:sldMk cId="1133450476" sldId="281"/>
            <ac:picMk id="12" creationId="{DAE48123-B491-8160-8DE9-BFE0C32FF006}"/>
          </ac:picMkLst>
        </pc:picChg>
      </pc:sldChg>
      <pc:sldChg chg="addSp delSp modSp new mod modNotesTx">
        <pc:chgData name="BERWICK, Sarah (YORK AND SCARBOROUGH TEACHING HOSPITALS NHS FOUNDATION TRUST)" userId="ed02ccb9-daaf-483e-8ccf-8c60c4fa681f" providerId="ADAL" clId="{4B87BA5E-4CC2-41EC-B8FA-CD8E7AD39D9A}" dt="2025-10-07T14:49:18.531" v="7843" actId="1076"/>
        <pc:sldMkLst>
          <pc:docMk/>
          <pc:sldMk cId="1849021157" sldId="282"/>
        </pc:sldMkLst>
        <pc:spChg chg="mod">
          <ac:chgData name="BERWICK, Sarah (YORK AND SCARBOROUGH TEACHING HOSPITALS NHS FOUNDATION TRUST)" userId="ed02ccb9-daaf-483e-8ccf-8c60c4fa681f" providerId="ADAL" clId="{4B87BA5E-4CC2-41EC-B8FA-CD8E7AD39D9A}" dt="2025-10-07T10:49:12.557" v="2011" actId="20577"/>
          <ac:spMkLst>
            <pc:docMk/>
            <pc:sldMk cId="1849021157" sldId="282"/>
            <ac:spMk id="2" creationId="{89F6DAB1-13D4-1773-8E5C-7C4CBA6AF324}"/>
          </ac:spMkLst>
        </pc:spChg>
        <pc:picChg chg="add mod ord">
          <ac:chgData name="BERWICK, Sarah (YORK AND SCARBOROUGH TEACHING HOSPITALS NHS FOUNDATION TRUST)" userId="ed02ccb9-daaf-483e-8ccf-8c60c4fa681f" providerId="ADAL" clId="{4B87BA5E-4CC2-41EC-B8FA-CD8E7AD39D9A}" dt="2025-10-07T09:54:54.262" v="1828" actId="1076"/>
          <ac:picMkLst>
            <pc:docMk/>
            <pc:sldMk cId="1849021157" sldId="282"/>
            <ac:picMk id="5" creationId="{3AC87FA4-49B6-41C6-8313-78BF0DC4F4B9}"/>
          </ac:picMkLst>
        </pc:picChg>
        <pc:picChg chg="add mod">
          <ac:chgData name="BERWICK, Sarah (YORK AND SCARBOROUGH TEACHING HOSPITALS NHS FOUNDATION TRUST)" userId="ed02ccb9-daaf-483e-8ccf-8c60c4fa681f" providerId="ADAL" clId="{4B87BA5E-4CC2-41EC-B8FA-CD8E7AD39D9A}" dt="2025-10-07T14:49:18.531" v="7843" actId="1076"/>
          <ac:picMkLst>
            <pc:docMk/>
            <pc:sldMk cId="1849021157" sldId="282"/>
            <ac:picMk id="7" creationId="{51DD11DE-82B3-E49D-DC19-A8260950684B}"/>
          </ac:picMkLst>
        </pc:picChg>
      </pc:sldChg>
      <pc:sldChg chg="addSp delSp modSp new mod modClrScheme chgLayout">
        <pc:chgData name="BERWICK, Sarah (YORK AND SCARBOROUGH TEACHING HOSPITALS NHS FOUNDATION TRUST)" userId="ed02ccb9-daaf-483e-8ccf-8c60c4fa681f" providerId="ADAL" clId="{4B87BA5E-4CC2-41EC-B8FA-CD8E7AD39D9A}" dt="2025-10-07T10:46:45.050" v="1988" actId="20577"/>
        <pc:sldMkLst>
          <pc:docMk/>
          <pc:sldMk cId="1029180667" sldId="283"/>
        </pc:sldMkLst>
        <pc:spChg chg="mod">
          <ac:chgData name="BERWICK, Sarah (YORK AND SCARBOROUGH TEACHING HOSPITALS NHS FOUNDATION TRUST)" userId="ed02ccb9-daaf-483e-8ccf-8c60c4fa681f" providerId="ADAL" clId="{4B87BA5E-4CC2-41EC-B8FA-CD8E7AD39D9A}" dt="2025-10-07T10:46:45.050" v="1988" actId="20577"/>
          <ac:spMkLst>
            <pc:docMk/>
            <pc:sldMk cId="1029180667" sldId="283"/>
            <ac:spMk id="2" creationId="{BC7D426D-1A83-1DA2-D013-1E18D4876C0A}"/>
          </ac:spMkLst>
        </pc:spChg>
        <pc:spChg chg="add mod">
          <ac:chgData name="BERWICK, Sarah (YORK AND SCARBOROUGH TEACHING HOSPITALS NHS FOUNDATION TRUST)" userId="ed02ccb9-daaf-483e-8ccf-8c60c4fa681f" providerId="ADAL" clId="{4B87BA5E-4CC2-41EC-B8FA-CD8E7AD39D9A}" dt="2025-10-07T10:45:10.135" v="1956" actId="1076"/>
          <ac:spMkLst>
            <pc:docMk/>
            <pc:sldMk cId="1029180667" sldId="283"/>
            <ac:spMk id="13" creationId="{DFCA695D-11FC-340D-BB8A-CE92C27CD6D4}"/>
          </ac:spMkLst>
        </pc:spChg>
        <pc:picChg chg="add mod ord">
          <ac:chgData name="BERWICK, Sarah (YORK AND SCARBOROUGH TEACHING HOSPITALS NHS FOUNDATION TRUST)" userId="ed02ccb9-daaf-483e-8ccf-8c60c4fa681f" providerId="ADAL" clId="{4B87BA5E-4CC2-41EC-B8FA-CD8E7AD39D9A}" dt="2025-10-07T10:46:28.737" v="1961" actId="1076"/>
          <ac:picMkLst>
            <pc:docMk/>
            <pc:sldMk cId="1029180667" sldId="283"/>
            <ac:picMk id="5" creationId="{353F381B-D6EF-CA93-7B1E-2A6DEAFB0A45}"/>
          </ac:picMkLst>
        </pc:picChg>
        <pc:picChg chg="add mod ord">
          <ac:chgData name="BERWICK, Sarah (YORK AND SCARBOROUGH TEACHING HOSPITALS NHS FOUNDATION TRUST)" userId="ed02ccb9-daaf-483e-8ccf-8c60c4fa681f" providerId="ADAL" clId="{4B87BA5E-4CC2-41EC-B8FA-CD8E7AD39D9A}" dt="2025-10-07T10:45:01.450" v="1954" actId="1076"/>
          <ac:picMkLst>
            <pc:docMk/>
            <pc:sldMk cId="1029180667" sldId="283"/>
            <ac:picMk id="11" creationId="{4AE5BE65-D8A5-75AF-E4BB-C0CC53F7ACD9}"/>
          </ac:picMkLst>
        </pc:picChg>
        <pc:picChg chg="add mod">
          <ac:chgData name="BERWICK, Sarah (YORK AND SCARBOROUGH TEACHING HOSPITALS NHS FOUNDATION TRUST)" userId="ed02ccb9-daaf-483e-8ccf-8c60c4fa681f" providerId="ADAL" clId="{4B87BA5E-4CC2-41EC-B8FA-CD8E7AD39D9A}" dt="2025-10-07T10:45:13.958" v="1957" actId="1076"/>
          <ac:picMkLst>
            <pc:docMk/>
            <pc:sldMk cId="1029180667" sldId="283"/>
            <ac:picMk id="15" creationId="{B8132A9C-3A87-B9D7-7557-7A2C4C7EAE41}"/>
          </ac:picMkLst>
        </pc:picChg>
      </pc:sldChg>
      <pc:sldChg chg="addSp delSp modSp new mod modClrScheme chgLayout">
        <pc:chgData name="BERWICK, Sarah (YORK AND SCARBOROUGH TEACHING HOSPITALS NHS FOUNDATION TRUST)" userId="ed02ccb9-daaf-483e-8ccf-8c60c4fa681f" providerId="ADAL" clId="{4B87BA5E-4CC2-41EC-B8FA-CD8E7AD39D9A}" dt="2025-10-07T10:54:50.817" v="2503" actId="26606"/>
        <pc:sldMkLst>
          <pc:docMk/>
          <pc:sldMk cId="4097401066" sldId="284"/>
        </pc:sldMkLst>
        <pc:spChg chg="mod ord">
          <ac:chgData name="BERWICK, Sarah (YORK AND SCARBOROUGH TEACHING HOSPITALS NHS FOUNDATION TRUST)" userId="ed02ccb9-daaf-483e-8ccf-8c60c4fa681f" providerId="ADAL" clId="{4B87BA5E-4CC2-41EC-B8FA-CD8E7AD39D9A}" dt="2025-10-07T10:54:50.817" v="2503" actId="26606"/>
          <ac:spMkLst>
            <pc:docMk/>
            <pc:sldMk cId="4097401066" sldId="284"/>
            <ac:spMk id="2" creationId="{BD2E99B5-E40E-109B-7065-FBD1DB0EB475}"/>
          </ac:spMkLst>
        </pc:spChg>
        <pc:graphicFrameChg chg="add mod">
          <ac:chgData name="BERWICK, Sarah (YORK AND SCARBOROUGH TEACHING HOSPITALS NHS FOUNDATION TRUST)" userId="ed02ccb9-daaf-483e-8ccf-8c60c4fa681f" providerId="ADAL" clId="{4B87BA5E-4CC2-41EC-B8FA-CD8E7AD39D9A}" dt="2025-10-07T10:54:50.817" v="2503" actId="26606"/>
          <ac:graphicFrameMkLst>
            <pc:docMk/>
            <pc:sldMk cId="4097401066" sldId="284"/>
            <ac:graphicFrameMk id="10" creationId="{4041D63C-18A1-14DD-AAD2-F2A846C06E9A}"/>
          </ac:graphicFrameMkLst>
        </pc:graphicFrameChg>
      </pc:sldChg>
    </pc:docChg>
  </pc:docChgLst>
  <pc:docChgLst>
    <pc:chgData name="BERWICK, Sarah (YORK AND SCARBOROUGH TEACHING HOSPITALS NHS FOUNDATION TRUST)" userId="S::sarah.berwick@nhs.net::ed02ccb9-daaf-483e-8ccf-8c60c4fa681f" providerId="AD" clId="Web-{59BB2FB8-92D2-DD0A-4A3D-48BAF7820721}"/>
    <pc:docChg chg="modSld">
      <pc:chgData name="BERWICK, Sarah (YORK AND SCARBOROUGH TEACHING HOSPITALS NHS FOUNDATION TRUST)" userId="S::sarah.berwick@nhs.net::ed02ccb9-daaf-483e-8ccf-8c60c4fa681f" providerId="AD" clId="Web-{59BB2FB8-92D2-DD0A-4A3D-48BAF7820721}" dt="2025-10-10T08:56:06.871" v="29"/>
      <pc:docMkLst>
        <pc:docMk/>
      </pc:docMkLst>
      <pc:sldChg chg="modNotes">
        <pc:chgData name="BERWICK, Sarah (YORK AND SCARBOROUGH TEACHING HOSPITALS NHS FOUNDATION TRUST)" userId="S::sarah.berwick@nhs.net::ed02ccb9-daaf-483e-8ccf-8c60c4fa681f" providerId="AD" clId="Web-{59BB2FB8-92D2-DD0A-4A3D-48BAF7820721}" dt="2025-10-10T08:56:06.871" v="29"/>
        <pc:sldMkLst>
          <pc:docMk/>
          <pc:sldMk cId="0" sldId="256"/>
        </pc:sldMkLst>
      </pc:sldChg>
    </pc:docChg>
  </pc:docChgLst>
  <pc:docChgLst>
    <pc:chgData name="BERWICK, Sarah (YORK AND SCARBOROUGH TEACHING HOSPITALS NHS FOUNDATION TRUST)" userId="S::sarah.berwick@nhs.net::ed02ccb9-daaf-483e-8ccf-8c60c4fa681f" providerId="AD" clId="Web-{A3C366E1-5902-8D94-76F0-D5B276655939}"/>
    <pc:docChg chg="addSld modSld">
      <pc:chgData name="BERWICK, Sarah (YORK AND SCARBOROUGH TEACHING HOSPITALS NHS FOUNDATION TRUST)" userId="S::sarah.berwick@nhs.net::ed02ccb9-daaf-483e-8ccf-8c60c4fa681f" providerId="AD" clId="Web-{A3C366E1-5902-8D94-76F0-D5B276655939}" dt="2025-10-14T14:14:05.910" v="26" actId="1076"/>
      <pc:docMkLst>
        <pc:docMk/>
      </pc:docMkLst>
      <pc:sldChg chg="addSp delSp modSp new">
        <pc:chgData name="BERWICK, Sarah (YORK AND SCARBOROUGH TEACHING HOSPITALS NHS FOUNDATION TRUST)" userId="S::sarah.berwick@nhs.net::ed02ccb9-daaf-483e-8ccf-8c60c4fa681f" providerId="AD" clId="Web-{A3C366E1-5902-8D94-76F0-D5B276655939}" dt="2025-10-14T14:14:05.910" v="26" actId="1076"/>
        <pc:sldMkLst>
          <pc:docMk/>
          <pc:sldMk cId="2638458559" sldId="288"/>
        </pc:sldMkLst>
        <pc:spChg chg="mod">
          <ac:chgData name="BERWICK, Sarah (YORK AND SCARBOROUGH TEACHING HOSPITALS NHS FOUNDATION TRUST)" userId="S::sarah.berwick@nhs.net::ed02ccb9-daaf-483e-8ccf-8c60c4fa681f" providerId="AD" clId="Web-{A3C366E1-5902-8D94-76F0-D5B276655939}" dt="2025-10-14T14:13:36.284" v="23" actId="20577"/>
          <ac:spMkLst>
            <pc:docMk/>
            <pc:sldMk cId="2638458559" sldId="288"/>
            <ac:spMk id="2" creationId="{DE5115F6-AD5B-4D2C-A4AD-301A5AB01992}"/>
          </ac:spMkLst>
        </pc:spChg>
        <pc:picChg chg="add mod ord">
          <ac:chgData name="BERWICK, Sarah (YORK AND SCARBOROUGH TEACHING HOSPITALS NHS FOUNDATION TRUST)" userId="S::sarah.berwick@nhs.net::ed02ccb9-daaf-483e-8ccf-8c60c4fa681f" providerId="AD" clId="Web-{A3C366E1-5902-8D94-76F0-D5B276655939}" dt="2025-10-14T14:14:05.910" v="26" actId="1076"/>
          <ac:picMkLst>
            <pc:docMk/>
            <pc:sldMk cId="2638458559" sldId="288"/>
            <ac:picMk id="4" creationId="{A08C6760-E82F-2D0E-BA33-09BB36AA4015}"/>
          </ac:picMkLst>
        </pc:picChg>
      </pc:sldChg>
    </pc:docChg>
  </pc:docChgLst>
  <pc:docChgLst>
    <pc:chgData name="BERWICK, Sarah (YORK AND SCARBOROUGH TEACHING HOSPITALS NHS FOUNDATION TRUST)" userId="S::sarah.berwick@nhs.net::ed02ccb9-daaf-483e-8ccf-8c60c4fa681f" providerId="AD" clId="Web-{A51086DF-873B-7CD3-3FA0-D23FF430CEEF}"/>
    <pc:docChg chg="modSld">
      <pc:chgData name="BERWICK, Sarah (YORK AND SCARBOROUGH TEACHING HOSPITALS NHS FOUNDATION TRUST)" userId="S::sarah.berwick@nhs.net::ed02ccb9-daaf-483e-8ccf-8c60c4fa681f" providerId="AD" clId="Web-{A51086DF-873B-7CD3-3FA0-D23FF430CEEF}" dt="2025-10-08T12:34:18.461" v="1" actId="20577"/>
      <pc:docMkLst>
        <pc:docMk/>
      </pc:docMkLst>
      <pc:sldChg chg="modSp">
        <pc:chgData name="BERWICK, Sarah (YORK AND SCARBOROUGH TEACHING HOSPITALS NHS FOUNDATION TRUST)" userId="S::sarah.berwick@nhs.net::ed02ccb9-daaf-483e-8ccf-8c60c4fa681f" providerId="AD" clId="Web-{A51086DF-873B-7CD3-3FA0-D23FF430CEEF}" dt="2025-10-08T12:34:18.461" v="1" actId="20577"/>
        <pc:sldMkLst>
          <pc:docMk/>
          <pc:sldMk cId="1849021157" sldId="282"/>
        </pc:sldMkLst>
        <pc:spChg chg="mod">
          <ac:chgData name="BERWICK, Sarah (YORK AND SCARBOROUGH TEACHING HOSPITALS NHS FOUNDATION TRUST)" userId="S::sarah.berwick@nhs.net::ed02ccb9-daaf-483e-8ccf-8c60c4fa681f" providerId="AD" clId="Web-{A51086DF-873B-7CD3-3FA0-D23FF430CEEF}" dt="2025-10-08T12:34:18.461" v="1" actId="20577"/>
          <ac:spMkLst>
            <pc:docMk/>
            <pc:sldMk cId="1849021157" sldId="282"/>
            <ac:spMk id="2" creationId="{89F6DAB1-13D4-1773-8E5C-7C4CBA6AF324}"/>
          </ac:spMkLst>
        </pc:spChg>
        <pc:picChg chg="mod">
          <ac:chgData name="BERWICK, Sarah (YORK AND SCARBOROUGH TEACHING HOSPITALS NHS FOUNDATION TRUST)" userId="S::sarah.berwick@nhs.net::ed02ccb9-daaf-483e-8ccf-8c60c4fa681f" providerId="AD" clId="Web-{A51086DF-873B-7CD3-3FA0-D23FF430CEEF}" dt="2025-10-08T12:34:10.898" v="0" actId="1076"/>
          <ac:picMkLst>
            <pc:docMk/>
            <pc:sldMk cId="1849021157" sldId="282"/>
            <ac:picMk id="7" creationId="{51DD11DE-82B3-E49D-DC19-A8260950684B}"/>
          </ac:picMkLst>
        </pc:picChg>
      </pc:sldChg>
    </pc:docChg>
  </pc:docChgLst>
  <pc:docChgLst>
    <pc:chgData name="BERWICK, Sarah (YORK AND SCARBOROUGH TEACHING HOSPITALS NHS FOUNDATION TRUST)" userId="S::sarah.berwick@nhs.net::ed02ccb9-daaf-483e-8ccf-8c60c4fa681f" providerId="AD" clId="Web-{BE3D4468-5A8D-C59A-BBD1-91A837B978A5}"/>
    <pc:docChg chg="addSld delSld modSld sldOrd">
      <pc:chgData name="BERWICK, Sarah (YORK AND SCARBOROUGH TEACHING HOSPITALS NHS FOUNDATION TRUST)" userId="S::sarah.berwick@nhs.net::ed02ccb9-daaf-483e-8ccf-8c60c4fa681f" providerId="AD" clId="Web-{BE3D4468-5A8D-C59A-BBD1-91A837B978A5}" dt="2025-10-21T14:40:37.098" v="211"/>
      <pc:docMkLst>
        <pc:docMk/>
      </pc:docMkLst>
      <pc:sldChg chg="modSp modNotes">
        <pc:chgData name="BERWICK, Sarah (YORK AND SCARBOROUGH TEACHING HOSPITALS NHS FOUNDATION TRUST)" userId="S::sarah.berwick@nhs.net::ed02ccb9-daaf-483e-8ccf-8c60c4fa681f" providerId="AD" clId="Web-{BE3D4468-5A8D-C59A-BBD1-91A837B978A5}" dt="2025-10-21T14:40:37.098" v="211"/>
        <pc:sldMkLst>
          <pc:docMk/>
          <pc:sldMk cId="2196019244" sldId="277"/>
        </pc:sldMkLst>
        <pc:spChg chg="mod">
          <ac:chgData name="BERWICK, Sarah (YORK AND SCARBOROUGH TEACHING HOSPITALS NHS FOUNDATION TRUST)" userId="S::sarah.berwick@nhs.net::ed02ccb9-daaf-483e-8ccf-8c60c4fa681f" providerId="AD" clId="Web-{BE3D4468-5A8D-C59A-BBD1-91A837B978A5}" dt="2025-10-21T14:21:12.447" v="35" actId="20577"/>
          <ac:spMkLst>
            <pc:docMk/>
            <pc:sldMk cId="2196019244" sldId="277"/>
            <ac:spMk id="3" creationId="{D1B702EF-E3B1-C67E-52D3-702E85472ADE}"/>
          </ac:spMkLst>
        </pc:spChg>
      </pc:sldChg>
      <pc:sldChg chg="modSp">
        <pc:chgData name="BERWICK, Sarah (YORK AND SCARBOROUGH TEACHING HOSPITALS NHS FOUNDATION TRUST)" userId="S::sarah.berwick@nhs.net::ed02ccb9-daaf-483e-8ccf-8c60c4fa681f" providerId="AD" clId="Web-{BE3D4468-5A8D-C59A-BBD1-91A837B978A5}" dt="2025-10-21T14:25:43.711" v="86" actId="1076"/>
        <pc:sldMkLst>
          <pc:docMk/>
          <pc:sldMk cId="2638458559" sldId="288"/>
        </pc:sldMkLst>
        <pc:spChg chg="mod">
          <ac:chgData name="BERWICK, Sarah (YORK AND SCARBOROUGH TEACHING HOSPITALS NHS FOUNDATION TRUST)" userId="S::sarah.berwick@nhs.net::ed02ccb9-daaf-483e-8ccf-8c60c4fa681f" providerId="AD" clId="Web-{BE3D4468-5A8D-C59A-BBD1-91A837B978A5}" dt="2025-10-21T14:25:39.914" v="85" actId="20577"/>
          <ac:spMkLst>
            <pc:docMk/>
            <pc:sldMk cId="2638458559" sldId="288"/>
            <ac:spMk id="2" creationId="{DE5115F6-AD5B-4D2C-A4AD-301A5AB01992}"/>
          </ac:spMkLst>
        </pc:spChg>
        <pc:picChg chg="mod">
          <ac:chgData name="BERWICK, Sarah (YORK AND SCARBOROUGH TEACHING HOSPITALS NHS FOUNDATION TRUST)" userId="S::sarah.berwick@nhs.net::ed02ccb9-daaf-483e-8ccf-8c60c4fa681f" providerId="AD" clId="Web-{BE3D4468-5A8D-C59A-BBD1-91A837B978A5}" dt="2025-10-21T14:25:43.711" v="86" actId="1076"/>
          <ac:picMkLst>
            <pc:docMk/>
            <pc:sldMk cId="2638458559" sldId="288"/>
            <ac:picMk id="3" creationId="{48C4735D-0DAF-5970-A5BD-4D4BC24724C1}"/>
          </ac:picMkLst>
        </pc:picChg>
        <pc:picChg chg="mod">
          <ac:chgData name="BERWICK, Sarah (YORK AND SCARBOROUGH TEACHING HOSPITALS NHS FOUNDATION TRUST)" userId="S::sarah.berwick@nhs.net::ed02ccb9-daaf-483e-8ccf-8c60c4fa681f" providerId="AD" clId="Web-{BE3D4468-5A8D-C59A-BBD1-91A837B978A5}" dt="2025-10-21T14:21:31.369" v="36" actId="14100"/>
          <ac:picMkLst>
            <pc:docMk/>
            <pc:sldMk cId="2638458559" sldId="288"/>
            <ac:picMk id="4" creationId="{A08C6760-E82F-2D0E-BA33-09BB36AA4015}"/>
          </ac:picMkLst>
        </pc:picChg>
      </pc:sldChg>
      <pc:sldChg chg="new add del">
        <pc:chgData name="BERWICK, Sarah (YORK AND SCARBOROUGH TEACHING HOSPITALS NHS FOUNDATION TRUST)" userId="S::sarah.berwick@nhs.net::ed02ccb9-daaf-483e-8ccf-8c60c4fa681f" providerId="AD" clId="Web-{BE3D4468-5A8D-C59A-BBD1-91A837B978A5}" dt="2025-10-21T14:27:45.324" v="92"/>
        <pc:sldMkLst>
          <pc:docMk/>
          <pc:sldMk cId="3500433278" sldId="289"/>
        </pc:sldMkLst>
      </pc:sldChg>
      <pc:sldChg chg="addSp delSp modSp new mod ord modClrScheme chgLayout modNotes">
        <pc:chgData name="BERWICK, Sarah (YORK AND SCARBOROUGH TEACHING HOSPITALS NHS FOUNDATION TRUST)" userId="S::sarah.berwick@nhs.net::ed02ccb9-daaf-483e-8ccf-8c60c4fa681f" providerId="AD" clId="Web-{BE3D4468-5A8D-C59A-BBD1-91A837B978A5}" dt="2025-10-21T14:39:46.036" v="196"/>
        <pc:sldMkLst>
          <pc:docMk/>
          <pc:sldMk cId="1129478515" sldId="290"/>
        </pc:sldMkLst>
        <pc:spChg chg="mod">
          <ac:chgData name="BERWICK, Sarah (YORK AND SCARBOROUGH TEACHING HOSPITALS NHS FOUNDATION TRUST)" userId="S::sarah.berwick@nhs.net::ed02ccb9-daaf-483e-8ccf-8c60c4fa681f" providerId="AD" clId="Web-{BE3D4468-5A8D-C59A-BBD1-91A837B978A5}" dt="2025-10-21T14:28:33.090" v="105" actId="1076"/>
          <ac:spMkLst>
            <pc:docMk/>
            <pc:sldMk cId="1129478515" sldId="290"/>
            <ac:spMk id="2" creationId="{86B2FE83-A9AE-DB74-FF7D-98F58D2B869F}"/>
          </ac:spMkLst>
        </pc:spChg>
        <pc:spChg chg="del">
          <ac:chgData name="BERWICK, Sarah (YORK AND SCARBOROUGH TEACHING HOSPITALS NHS FOUNDATION TRUST)" userId="S::sarah.berwick@nhs.net::ed02ccb9-daaf-483e-8ccf-8c60c4fa681f" providerId="AD" clId="Web-{BE3D4468-5A8D-C59A-BBD1-91A837B978A5}" dt="2025-10-21T14:28:04.387" v="93"/>
          <ac:spMkLst>
            <pc:docMk/>
            <pc:sldMk cId="1129478515" sldId="290"/>
            <ac:spMk id="3" creationId="{B269BF8D-B92C-175B-4DE2-4F99AB8B467B}"/>
          </ac:spMkLst>
        </pc:spChg>
        <pc:picChg chg="add mod ord">
          <ac:chgData name="BERWICK, Sarah (YORK AND SCARBOROUGH TEACHING HOSPITALS NHS FOUNDATION TRUST)" userId="S::sarah.berwick@nhs.net::ed02ccb9-daaf-483e-8ccf-8c60c4fa681f" providerId="AD" clId="Web-{BE3D4468-5A8D-C59A-BBD1-91A837B978A5}" dt="2025-10-21T14:28:24.418" v="104" actId="1076"/>
          <ac:picMkLst>
            <pc:docMk/>
            <pc:sldMk cId="1129478515" sldId="290"/>
            <ac:picMk id="4" creationId="{597E69DF-62C0-6CA7-65B1-465666864039}"/>
          </ac:picMkLst>
        </pc:picChg>
      </pc:sldChg>
    </pc:docChg>
  </pc:docChgLst>
  <pc:docChgLst>
    <pc:chgData name="BERWICK, Sarah (YORK AND SCARBOROUGH TEACHING HOSPITALS NHS FOUNDATION TRUST)" userId="ed02ccb9-daaf-483e-8ccf-8c60c4fa681f" providerId="ADAL" clId="{D1FD3E5E-E9BF-4734-ACBF-694183554AB8}"/>
    <pc:docChg chg="custSel addSld delSld modSld sldOrd">
      <pc:chgData name="BERWICK, Sarah (YORK AND SCARBOROUGH TEACHING HOSPITALS NHS FOUNDATION TRUST)" userId="ed02ccb9-daaf-483e-8ccf-8c60c4fa681f" providerId="ADAL" clId="{D1FD3E5E-E9BF-4734-ACBF-694183554AB8}" dt="2025-10-10T11:32:24.286" v="626"/>
      <pc:docMkLst>
        <pc:docMk/>
      </pc:docMkLst>
      <pc:sldChg chg="ord">
        <pc:chgData name="BERWICK, Sarah (YORK AND SCARBOROUGH TEACHING HOSPITALS NHS FOUNDATION TRUST)" userId="ed02ccb9-daaf-483e-8ccf-8c60c4fa681f" providerId="ADAL" clId="{D1FD3E5E-E9BF-4734-ACBF-694183554AB8}" dt="2025-10-10T09:51:09.224" v="466"/>
        <pc:sldMkLst>
          <pc:docMk/>
          <pc:sldMk cId="0" sldId="276"/>
        </pc:sldMkLst>
      </pc:sldChg>
      <pc:sldChg chg="modSp">
        <pc:chgData name="BERWICK, Sarah (YORK AND SCARBOROUGH TEACHING HOSPITALS NHS FOUNDATION TRUST)" userId="ed02ccb9-daaf-483e-8ccf-8c60c4fa681f" providerId="ADAL" clId="{D1FD3E5E-E9BF-4734-ACBF-694183554AB8}" dt="2025-10-10T09:49:13.692" v="261" actId="1076"/>
        <pc:sldMkLst>
          <pc:docMk/>
          <pc:sldMk cId="2196019244" sldId="277"/>
        </pc:sldMkLst>
        <pc:spChg chg="mod">
          <ac:chgData name="BERWICK, Sarah (YORK AND SCARBOROUGH TEACHING HOSPITALS NHS FOUNDATION TRUST)" userId="ed02ccb9-daaf-483e-8ccf-8c60c4fa681f" providerId="ADAL" clId="{D1FD3E5E-E9BF-4734-ACBF-694183554AB8}" dt="2025-10-10T09:49:13.692" v="261" actId="1076"/>
          <ac:spMkLst>
            <pc:docMk/>
            <pc:sldMk cId="2196019244" sldId="277"/>
            <ac:spMk id="2" creationId="{5B5B23F1-6E47-4A21-DF03-BF96F8800DD2}"/>
          </ac:spMkLst>
        </pc:spChg>
      </pc:sldChg>
      <pc:sldChg chg="modSp">
        <pc:chgData name="BERWICK, Sarah (YORK AND SCARBOROUGH TEACHING HOSPITALS NHS FOUNDATION TRUST)" userId="ed02ccb9-daaf-483e-8ccf-8c60c4fa681f" providerId="ADAL" clId="{D1FD3E5E-E9BF-4734-ACBF-694183554AB8}" dt="2025-10-10T09:49:32.745" v="264" actId="1076"/>
        <pc:sldMkLst>
          <pc:docMk/>
          <pc:sldMk cId="3428918015" sldId="278"/>
        </pc:sldMkLst>
        <pc:picChg chg="mod">
          <ac:chgData name="BERWICK, Sarah (YORK AND SCARBOROUGH TEACHING HOSPITALS NHS FOUNDATION TRUST)" userId="ed02ccb9-daaf-483e-8ccf-8c60c4fa681f" providerId="ADAL" clId="{D1FD3E5E-E9BF-4734-ACBF-694183554AB8}" dt="2025-10-10T09:49:32.745" v="264" actId="1076"/>
          <ac:picMkLst>
            <pc:docMk/>
            <pc:sldMk cId="3428918015" sldId="278"/>
            <ac:picMk id="4" creationId="{AEFBC7D3-9B83-3BE3-B652-73DC3276A0BF}"/>
          </ac:picMkLst>
        </pc:picChg>
        <pc:picChg chg="mod">
          <ac:chgData name="BERWICK, Sarah (YORK AND SCARBOROUGH TEACHING HOSPITALS NHS FOUNDATION TRUST)" userId="ed02ccb9-daaf-483e-8ccf-8c60c4fa681f" providerId="ADAL" clId="{D1FD3E5E-E9BF-4734-ACBF-694183554AB8}" dt="2025-10-10T09:49:22.273" v="262" actId="14100"/>
          <ac:picMkLst>
            <pc:docMk/>
            <pc:sldMk cId="3428918015" sldId="278"/>
            <ac:picMk id="5" creationId="{6CB8A03C-1A60-14D4-7EE6-A238B2C223E7}"/>
          </ac:picMkLst>
        </pc:picChg>
      </pc:sldChg>
      <pc:sldChg chg="addSp modSp add mod ord setBg">
        <pc:chgData name="BERWICK, Sarah (YORK AND SCARBOROUGH TEACHING HOSPITALS NHS FOUNDATION TRUST)" userId="ed02ccb9-daaf-483e-8ccf-8c60c4fa681f" providerId="ADAL" clId="{D1FD3E5E-E9BF-4734-ACBF-694183554AB8}" dt="2025-10-10T11:32:24.286" v="626"/>
        <pc:sldMkLst>
          <pc:docMk/>
          <pc:sldMk cId="1727399299" sldId="285"/>
        </pc:sldMkLst>
        <pc:spChg chg="add mod">
          <ac:chgData name="BERWICK, Sarah (YORK AND SCARBOROUGH TEACHING HOSPITALS NHS FOUNDATION TRUST)" userId="ed02ccb9-daaf-483e-8ccf-8c60c4fa681f" providerId="ADAL" clId="{D1FD3E5E-E9BF-4734-ACBF-694183554AB8}" dt="2025-10-10T11:31:28.978" v="477" actId="208"/>
          <ac:spMkLst>
            <pc:docMk/>
            <pc:sldMk cId="1727399299" sldId="285"/>
            <ac:spMk id="2" creationId="{84FE286A-FBDD-5B30-5537-FE5FD7DC547F}"/>
          </ac:spMkLst>
        </pc:spChg>
        <pc:spChg chg="add mod">
          <ac:chgData name="BERWICK, Sarah (YORK AND SCARBOROUGH TEACHING HOSPITALS NHS FOUNDATION TRUST)" userId="ed02ccb9-daaf-483e-8ccf-8c60c4fa681f" providerId="ADAL" clId="{D1FD3E5E-E9BF-4734-ACBF-694183554AB8}" dt="2025-10-10T11:31:28.982" v="485"/>
          <ac:spMkLst>
            <pc:docMk/>
            <pc:sldMk cId="1727399299" sldId="285"/>
            <ac:spMk id="3" creationId="{E61B21CF-66BF-B159-683D-7B331EF0E318}"/>
          </ac:spMkLst>
        </pc:spChg>
        <pc:spChg chg="add mod">
          <ac:chgData name="BERWICK, Sarah (YORK AND SCARBOROUGH TEACHING HOSPITALS NHS FOUNDATION TRUST)" userId="ed02ccb9-daaf-483e-8ccf-8c60c4fa681f" providerId="ADAL" clId="{D1FD3E5E-E9BF-4734-ACBF-694183554AB8}" dt="2025-10-10T11:31:29.387" v="519" actId="27636"/>
          <ac:spMkLst>
            <pc:docMk/>
            <pc:sldMk cId="1727399299" sldId="285"/>
            <ac:spMk id="4" creationId="{C23877CB-442F-8A72-CA90-13264220E596}"/>
          </ac:spMkLst>
        </pc:spChg>
        <pc:spChg chg="add mod">
          <ac:chgData name="BERWICK, Sarah (YORK AND SCARBOROUGH TEACHING HOSPITALS NHS FOUNDATION TRUST)" userId="ed02ccb9-daaf-483e-8ccf-8c60c4fa681f" providerId="ADAL" clId="{D1FD3E5E-E9BF-4734-ACBF-694183554AB8}" dt="2025-10-10T11:31:29.391" v="520" actId="27636"/>
          <ac:spMkLst>
            <pc:docMk/>
            <pc:sldMk cId="1727399299" sldId="285"/>
            <ac:spMk id="7" creationId="{6F0DF6E4-CC9A-7DAA-42D9-9CDDFDCD0342}"/>
          </ac:spMkLst>
        </pc:spChg>
        <pc:picChg chg="add mod">
          <ac:chgData name="BERWICK, Sarah (YORK AND SCARBOROUGH TEACHING HOSPITALS NHS FOUNDATION TRUST)" userId="ed02ccb9-daaf-483e-8ccf-8c60c4fa681f" providerId="ADAL" clId="{D1FD3E5E-E9BF-4734-ACBF-694183554AB8}" dt="2025-10-10T11:31:29.211" v="500"/>
          <ac:picMkLst>
            <pc:docMk/>
            <pc:sldMk cId="1727399299" sldId="285"/>
            <ac:picMk id="6" creationId="{7F201A91-2C0A-E6AA-B9CC-B5C21031EA66}"/>
          </ac:picMkLst>
        </pc:picChg>
        <pc:picChg chg="add mod">
          <ac:chgData name="BERWICK, Sarah (YORK AND SCARBOROUGH TEACHING HOSPITALS NHS FOUNDATION TRUST)" userId="ed02ccb9-daaf-483e-8ccf-8c60c4fa681f" providerId="ADAL" clId="{D1FD3E5E-E9BF-4734-ACBF-694183554AB8}" dt="2025-10-10T11:31:29.359" v="518"/>
          <ac:picMkLst>
            <pc:docMk/>
            <pc:sldMk cId="1727399299" sldId="285"/>
            <ac:picMk id="9" creationId="{E96F6FB8-8B7D-F0B3-66FD-16F4E3E21099}"/>
          </ac:picMkLst>
        </pc:picChg>
      </pc:sldChg>
      <pc:sldChg chg="addSp modSp add mod ord setBg">
        <pc:chgData name="BERWICK, Sarah (YORK AND SCARBOROUGH TEACHING HOSPITALS NHS FOUNDATION TRUST)" userId="ed02ccb9-daaf-483e-8ccf-8c60c4fa681f" providerId="ADAL" clId="{D1FD3E5E-E9BF-4734-ACBF-694183554AB8}" dt="2025-10-10T11:32:20.376" v="624"/>
        <pc:sldMkLst>
          <pc:docMk/>
          <pc:sldMk cId="1706663486" sldId="286"/>
        </pc:sldMkLst>
        <pc:spChg chg="add mod">
          <ac:chgData name="BERWICK, Sarah (YORK AND SCARBOROUGH TEACHING HOSPITALS NHS FOUNDATION TRUST)" userId="ed02ccb9-daaf-483e-8ccf-8c60c4fa681f" providerId="ADAL" clId="{D1FD3E5E-E9BF-4734-ACBF-694183554AB8}" dt="2025-10-10T11:31:55.440" v="527" actId="208"/>
          <ac:spMkLst>
            <pc:docMk/>
            <pc:sldMk cId="1706663486" sldId="286"/>
            <ac:spMk id="2" creationId="{72DF07AB-D9FA-B4D1-5905-16602BBAA6E8}"/>
          </ac:spMkLst>
        </pc:spChg>
        <pc:spChg chg="add mod">
          <ac:chgData name="BERWICK, Sarah (YORK AND SCARBOROUGH TEACHING HOSPITALS NHS FOUNDATION TRUST)" userId="ed02ccb9-daaf-483e-8ccf-8c60c4fa681f" providerId="ADAL" clId="{D1FD3E5E-E9BF-4734-ACBF-694183554AB8}" dt="2025-10-10T11:31:55.444" v="535"/>
          <ac:spMkLst>
            <pc:docMk/>
            <pc:sldMk cId="1706663486" sldId="286"/>
            <ac:spMk id="3" creationId="{A7DF3C6D-AB6B-AB41-8177-0F90FC84B334}"/>
          </ac:spMkLst>
        </pc:spChg>
        <pc:spChg chg="add mod">
          <ac:chgData name="BERWICK, Sarah (YORK AND SCARBOROUGH TEACHING HOSPITALS NHS FOUNDATION TRUST)" userId="ed02ccb9-daaf-483e-8ccf-8c60c4fa681f" providerId="ADAL" clId="{D1FD3E5E-E9BF-4734-ACBF-694183554AB8}" dt="2025-10-10T11:31:55.753" v="570" actId="27636"/>
          <ac:spMkLst>
            <pc:docMk/>
            <pc:sldMk cId="1706663486" sldId="286"/>
            <ac:spMk id="4" creationId="{A42712C0-18DC-B719-37DB-BF322F6AB438}"/>
          </ac:spMkLst>
        </pc:spChg>
        <pc:spChg chg="add mod">
          <ac:chgData name="BERWICK, Sarah (YORK AND SCARBOROUGH TEACHING HOSPITALS NHS FOUNDATION TRUST)" userId="ed02ccb9-daaf-483e-8ccf-8c60c4fa681f" providerId="ADAL" clId="{D1FD3E5E-E9BF-4734-ACBF-694183554AB8}" dt="2025-10-10T11:31:55.752" v="569" actId="27636"/>
          <ac:spMkLst>
            <pc:docMk/>
            <pc:sldMk cId="1706663486" sldId="286"/>
            <ac:spMk id="7" creationId="{6C1A389E-2966-ED7A-EC64-B23F75545C21}"/>
          </ac:spMkLst>
        </pc:spChg>
        <pc:picChg chg="add mod">
          <ac:chgData name="BERWICK, Sarah (YORK AND SCARBOROUGH TEACHING HOSPITALS NHS FOUNDATION TRUST)" userId="ed02ccb9-daaf-483e-8ccf-8c60c4fa681f" providerId="ADAL" clId="{D1FD3E5E-E9BF-4734-ACBF-694183554AB8}" dt="2025-10-10T11:31:55.580" v="550"/>
          <ac:picMkLst>
            <pc:docMk/>
            <pc:sldMk cId="1706663486" sldId="286"/>
            <ac:picMk id="6" creationId="{DA1FD118-2589-C9FC-3AA6-6930D1EE253C}"/>
          </ac:picMkLst>
        </pc:picChg>
        <pc:picChg chg="add mod">
          <ac:chgData name="BERWICK, Sarah (YORK AND SCARBOROUGH TEACHING HOSPITALS NHS FOUNDATION TRUST)" userId="ed02ccb9-daaf-483e-8ccf-8c60c4fa681f" providerId="ADAL" clId="{D1FD3E5E-E9BF-4734-ACBF-694183554AB8}" dt="2025-10-10T11:31:55.722" v="568"/>
          <ac:picMkLst>
            <pc:docMk/>
            <pc:sldMk cId="1706663486" sldId="286"/>
            <ac:picMk id="9" creationId="{B7A424C5-89A2-F200-D362-B939E68DC18B}"/>
          </ac:picMkLst>
        </pc:picChg>
      </pc:sldChg>
      <pc:sldChg chg="addSp modSp add mod ord setBg">
        <pc:chgData name="BERWICK, Sarah (YORK AND SCARBOROUGH TEACHING HOSPITALS NHS FOUNDATION TRUST)" userId="ed02ccb9-daaf-483e-8ccf-8c60c4fa681f" providerId="ADAL" clId="{D1FD3E5E-E9BF-4734-ACBF-694183554AB8}" dt="2025-10-10T11:32:18.753" v="622"/>
        <pc:sldMkLst>
          <pc:docMk/>
          <pc:sldMk cId="2535012517" sldId="287"/>
        </pc:sldMkLst>
        <pc:spChg chg="add mod">
          <ac:chgData name="BERWICK, Sarah (YORK AND SCARBOROUGH TEACHING HOSPITALS NHS FOUNDATION TRUST)" userId="ed02ccb9-daaf-483e-8ccf-8c60c4fa681f" providerId="ADAL" clId="{D1FD3E5E-E9BF-4734-ACBF-694183554AB8}" dt="2025-10-10T11:32:11.149" v="577" actId="208"/>
          <ac:spMkLst>
            <pc:docMk/>
            <pc:sldMk cId="2535012517" sldId="287"/>
            <ac:spMk id="2" creationId="{5526FCD6-BEE2-9575-4150-691684662D6D}"/>
          </ac:spMkLst>
        </pc:spChg>
        <pc:spChg chg="add mod">
          <ac:chgData name="BERWICK, Sarah (YORK AND SCARBOROUGH TEACHING HOSPITALS NHS FOUNDATION TRUST)" userId="ed02ccb9-daaf-483e-8ccf-8c60c4fa681f" providerId="ADAL" clId="{D1FD3E5E-E9BF-4734-ACBF-694183554AB8}" dt="2025-10-10T11:32:11.155" v="585"/>
          <ac:spMkLst>
            <pc:docMk/>
            <pc:sldMk cId="2535012517" sldId="287"/>
            <ac:spMk id="3" creationId="{19F127EB-CB9D-C6A0-BFCF-3354C173C439}"/>
          </ac:spMkLst>
        </pc:spChg>
        <pc:spChg chg="add mod">
          <ac:chgData name="BERWICK, Sarah (YORK AND SCARBOROUGH TEACHING HOSPITALS NHS FOUNDATION TRUST)" userId="ed02ccb9-daaf-483e-8ccf-8c60c4fa681f" providerId="ADAL" clId="{D1FD3E5E-E9BF-4734-ACBF-694183554AB8}" dt="2025-10-10T11:32:11.464" v="620" actId="27636"/>
          <ac:spMkLst>
            <pc:docMk/>
            <pc:sldMk cId="2535012517" sldId="287"/>
            <ac:spMk id="4" creationId="{5143DB09-9EA5-B3F8-5425-ED6CB0E17588}"/>
          </ac:spMkLst>
        </pc:spChg>
        <pc:spChg chg="add mod">
          <ac:chgData name="BERWICK, Sarah (YORK AND SCARBOROUGH TEACHING HOSPITALS NHS FOUNDATION TRUST)" userId="ed02ccb9-daaf-483e-8ccf-8c60c4fa681f" providerId="ADAL" clId="{D1FD3E5E-E9BF-4734-ACBF-694183554AB8}" dt="2025-10-10T11:32:11.463" v="619" actId="27636"/>
          <ac:spMkLst>
            <pc:docMk/>
            <pc:sldMk cId="2535012517" sldId="287"/>
            <ac:spMk id="7" creationId="{129A4C48-FAA0-CBC9-17F1-4A59B67BFBDB}"/>
          </ac:spMkLst>
        </pc:spChg>
        <pc:picChg chg="add mod">
          <ac:chgData name="BERWICK, Sarah (YORK AND SCARBOROUGH TEACHING HOSPITALS NHS FOUNDATION TRUST)" userId="ed02ccb9-daaf-483e-8ccf-8c60c4fa681f" providerId="ADAL" clId="{D1FD3E5E-E9BF-4734-ACBF-694183554AB8}" dt="2025-10-10T11:32:11.293" v="600"/>
          <ac:picMkLst>
            <pc:docMk/>
            <pc:sldMk cId="2535012517" sldId="287"/>
            <ac:picMk id="6" creationId="{1BE23144-4F11-F118-82CB-26E6AD2460EE}"/>
          </ac:picMkLst>
        </pc:picChg>
        <pc:picChg chg="add mod">
          <ac:chgData name="BERWICK, Sarah (YORK AND SCARBOROUGH TEACHING HOSPITALS NHS FOUNDATION TRUST)" userId="ed02ccb9-daaf-483e-8ccf-8c60c4fa681f" providerId="ADAL" clId="{D1FD3E5E-E9BF-4734-ACBF-694183554AB8}" dt="2025-10-10T11:32:11.418" v="618"/>
          <ac:picMkLst>
            <pc:docMk/>
            <pc:sldMk cId="2535012517" sldId="287"/>
            <ac:picMk id="9" creationId="{C062AFC4-C4FD-C745-36B6-698BB56927B0}"/>
          </ac:picMkLst>
        </pc:picChg>
      </pc:sldChg>
    </pc:docChg>
  </pc:docChgLst>
  <pc:docChgLst>
    <pc:chgData name="BERWICK, Sarah (YORK AND SCARBOROUGH TEACHING HOSPITALS NHS FOUNDATION TRUST)" userId="S::sarah.berwick@nhs.net::ed02ccb9-daaf-483e-8ccf-8c60c4fa681f" providerId="AD" clId="Web-{D4E512DF-5DCF-91FE-4927-55E845862F08}"/>
    <pc:docChg chg="modSld sldOrd">
      <pc:chgData name="BERWICK, Sarah (YORK AND SCARBOROUGH TEACHING HOSPITALS NHS FOUNDATION TRUST)" userId="S::sarah.berwick@nhs.net::ed02ccb9-daaf-483e-8ccf-8c60c4fa681f" providerId="AD" clId="Web-{D4E512DF-5DCF-91FE-4927-55E845862F08}" dt="2025-10-22T10:23:39.330" v="1308" actId="20577"/>
      <pc:docMkLst>
        <pc:docMk/>
      </pc:docMkLst>
      <pc:sldChg chg="modNotes">
        <pc:chgData name="BERWICK, Sarah (YORK AND SCARBOROUGH TEACHING HOSPITALS NHS FOUNDATION TRUST)" userId="S::sarah.berwick@nhs.net::ed02ccb9-daaf-483e-8ccf-8c60c4fa681f" providerId="AD" clId="Web-{D4E512DF-5DCF-91FE-4927-55E845862F08}" dt="2025-10-22T10:20:38.233" v="1296"/>
        <pc:sldMkLst>
          <pc:docMk/>
          <pc:sldMk cId="0" sldId="256"/>
        </pc:sldMkLst>
      </pc:sldChg>
      <pc:sldChg chg="modNotes">
        <pc:chgData name="BERWICK, Sarah (YORK AND SCARBOROUGH TEACHING HOSPITALS NHS FOUNDATION TRUST)" userId="S::sarah.berwick@nhs.net::ed02ccb9-daaf-483e-8ccf-8c60c4fa681f" providerId="AD" clId="Web-{D4E512DF-5DCF-91FE-4927-55E845862F08}" dt="2025-10-22T09:56:23.099" v="1041"/>
        <pc:sldMkLst>
          <pc:docMk/>
          <pc:sldMk cId="2196019244" sldId="277"/>
        </pc:sldMkLst>
      </pc:sldChg>
      <pc:sldChg chg="addSp delSp modSp mod modClrScheme chgLayout modNotes">
        <pc:chgData name="BERWICK, Sarah (YORK AND SCARBOROUGH TEACHING HOSPITALS NHS FOUNDATION TRUST)" userId="S::sarah.berwick@nhs.net::ed02ccb9-daaf-483e-8ccf-8c60c4fa681f" providerId="AD" clId="Web-{D4E512DF-5DCF-91FE-4927-55E845862F08}" dt="2025-10-22T10:06:01.692" v="1103" actId="20577"/>
        <pc:sldMkLst>
          <pc:docMk/>
          <pc:sldMk cId="1902928680" sldId="279"/>
        </pc:sldMkLst>
        <pc:spChg chg="mod ord">
          <ac:chgData name="BERWICK, Sarah (YORK AND SCARBOROUGH TEACHING HOSPITALS NHS FOUNDATION TRUST)" userId="S::sarah.berwick@nhs.net::ed02ccb9-daaf-483e-8ccf-8c60c4fa681f" providerId="AD" clId="Web-{D4E512DF-5DCF-91FE-4927-55E845862F08}" dt="2025-10-22T10:04:30.253" v="1087"/>
          <ac:spMkLst>
            <pc:docMk/>
            <pc:sldMk cId="1902928680" sldId="279"/>
            <ac:spMk id="2" creationId="{463E0A71-004D-4DAA-77F7-380F20F1AD5E}"/>
          </ac:spMkLst>
        </pc:spChg>
        <pc:spChg chg="add del mod ord">
          <ac:chgData name="BERWICK, Sarah (YORK AND SCARBOROUGH TEACHING HOSPITALS NHS FOUNDATION TRUST)" userId="S::sarah.berwick@nhs.net::ed02ccb9-daaf-483e-8ccf-8c60c4fa681f" providerId="AD" clId="Web-{D4E512DF-5DCF-91FE-4927-55E845862F08}" dt="2025-10-22T10:04:18.222" v="1086"/>
          <ac:spMkLst>
            <pc:docMk/>
            <pc:sldMk cId="1902928680" sldId="279"/>
            <ac:spMk id="13" creationId="{9C920544-78B3-96E3-9846-C3B0C4D2DF85}"/>
          </ac:spMkLst>
        </pc:spChg>
        <pc:graphicFrameChg chg="mod ord modGraphic">
          <ac:chgData name="BERWICK, Sarah (YORK AND SCARBOROUGH TEACHING HOSPITALS NHS FOUNDATION TRUST)" userId="S::sarah.berwick@nhs.net::ed02ccb9-daaf-483e-8ccf-8c60c4fa681f" providerId="AD" clId="Web-{D4E512DF-5DCF-91FE-4927-55E845862F08}" dt="2025-10-22T10:06:01.692" v="1103" actId="20577"/>
          <ac:graphicFrameMkLst>
            <pc:docMk/>
            <pc:sldMk cId="1902928680" sldId="279"/>
            <ac:graphicFrameMk id="5" creationId="{C77CC9B7-F67A-36BF-1435-EBEB64E0532F}"/>
          </ac:graphicFrameMkLst>
        </pc:graphicFrameChg>
      </pc:sldChg>
      <pc:sldChg chg="ord">
        <pc:chgData name="BERWICK, Sarah (YORK AND SCARBOROUGH TEACHING HOSPITALS NHS FOUNDATION TRUST)" userId="S::sarah.berwick@nhs.net::ed02ccb9-daaf-483e-8ccf-8c60c4fa681f" providerId="AD" clId="Web-{D4E512DF-5DCF-91FE-4927-55E845862F08}" dt="2025-10-22T10:23:09.626" v="1305"/>
        <pc:sldMkLst>
          <pc:docMk/>
          <pc:sldMk cId="2996405413" sldId="280"/>
        </pc:sldMkLst>
      </pc:sldChg>
      <pc:sldChg chg="modSp modNotes">
        <pc:chgData name="BERWICK, Sarah (YORK AND SCARBOROUGH TEACHING HOSPITALS NHS FOUNDATION TRUST)" userId="S::sarah.berwick@nhs.net::ed02ccb9-daaf-483e-8ccf-8c60c4fa681f" providerId="AD" clId="Web-{D4E512DF-5DCF-91FE-4927-55E845862F08}" dt="2025-10-22T10:23:21.486" v="1306" actId="1076"/>
        <pc:sldMkLst>
          <pc:docMk/>
          <pc:sldMk cId="1133450476" sldId="281"/>
        </pc:sldMkLst>
        <pc:spChg chg="mod">
          <ac:chgData name="BERWICK, Sarah (YORK AND SCARBOROUGH TEACHING HOSPITALS NHS FOUNDATION TRUST)" userId="S::sarah.berwick@nhs.net::ed02ccb9-daaf-483e-8ccf-8c60c4fa681f" providerId="AD" clId="Web-{D4E512DF-5DCF-91FE-4927-55E845862F08}" dt="2025-10-22T10:23:21.486" v="1306" actId="1076"/>
          <ac:spMkLst>
            <pc:docMk/>
            <pc:sldMk cId="1133450476" sldId="281"/>
            <ac:spMk id="2" creationId="{6C7C1500-9CB0-F844-3395-E7A160C846B6}"/>
          </ac:spMkLst>
        </pc:spChg>
        <pc:picChg chg="mod">
          <ac:chgData name="BERWICK, Sarah (YORK AND SCARBOROUGH TEACHING HOSPITALS NHS FOUNDATION TRUST)" userId="S::sarah.berwick@nhs.net::ed02ccb9-daaf-483e-8ccf-8c60c4fa681f" providerId="AD" clId="Web-{D4E512DF-5DCF-91FE-4927-55E845862F08}" dt="2025-10-22T10:13:31.533" v="1153" actId="1076"/>
          <ac:picMkLst>
            <pc:docMk/>
            <pc:sldMk cId="1133450476" sldId="281"/>
            <ac:picMk id="12" creationId="{DAE48123-B491-8160-8DE9-BFE0C32FF006}"/>
          </ac:picMkLst>
        </pc:picChg>
      </pc:sldChg>
      <pc:sldChg chg="modSp modNotes">
        <pc:chgData name="BERWICK, Sarah (YORK AND SCARBOROUGH TEACHING HOSPITALS NHS FOUNDATION TRUST)" userId="S::sarah.berwick@nhs.net::ed02ccb9-daaf-483e-8ccf-8c60c4fa681f" providerId="AD" clId="Web-{D4E512DF-5DCF-91FE-4927-55E845862F08}" dt="2025-10-22T10:23:39.330" v="1308" actId="20577"/>
        <pc:sldMkLst>
          <pc:docMk/>
          <pc:sldMk cId="1849021157" sldId="282"/>
        </pc:sldMkLst>
        <pc:spChg chg="mod">
          <ac:chgData name="BERWICK, Sarah (YORK AND SCARBOROUGH TEACHING HOSPITALS NHS FOUNDATION TRUST)" userId="S::sarah.berwick@nhs.net::ed02ccb9-daaf-483e-8ccf-8c60c4fa681f" providerId="AD" clId="Web-{D4E512DF-5DCF-91FE-4927-55E845862F08}" dt="2025-10-22T10:23:39.330" v="1308" actId="20577"/>
          <ac:spMkLst>
            <pc:docMk/>
            <pc:sldMk cId="1849021157" sldId="282"/>
            <ac:spMk id="2" creationId="{89F6DAB1-13D4-1773-8E5C-7C4CBA6AF324}"/>
          </ac:spMkLst>
        </pc:spChg>
        <pc:picChg chg="mod">
          <ac:chgData name="BERWICK, Sarah (YORK AND SCARBOROUGH TEACHING HOSPITALS NHS FOUNDATION TRUST)" userId="S::sarah.berwick@nhs.net::ed02ccb9-daaf-483e-8ccf-8c60c4fa681f" providerId="AD" clId="Web-{D4E512DF-5DCF-91FE-4927-55E845862F08}" dt="2025-10-22T10:23:34.017" v="1307" actId="1076"/>
          <ac:picMkLst>
            <pc:docMk/>
            <pc:sldMk cId="1849021157" sldId="282"/>
            <ac:picMk id="5" creationId="{3AC87FA4-49B6-41C6-8313-78BF0DC4F4B9}"/>
          </ac:picMkLst>
        </pc:picChg>
      </pc:sldChg>
      <pc:sldChg chg="modSp modNotes">
        <pc:chgData name="BERWICK, Sarah (YORK AND SCARBOROUGH TEACHING HOSPITALS NHS FOUNDATION TRUST)" userId="S::sarah.berwick@nhs.net::ed02ccb9-daaf-483e-8ccf-8c60c4fa681f" providerId="AD" clId="Web-{D4E512DF-5DCF-91FE-4927-55E845862F08}" dt="2025-10-22T10:22:15.391" v="1304"/>
        <pc:sldMkLst>
          <pc:docMk/>
          <pc:sldMk cId="2638458559" sldId="288"/>
        </pc:sldMkLst>
        <pc:spChg chg="mod">
          <ac:chgData name="BERWICK, Sarah (YORK AND SCARBOROUGH TEACHING HOSPITALS NHS FOUNDATION TRUST)" userId="S::sarah.berwick@nhs.net::ed02ccb9-daaf-483e-8ccf-8c60c4fa681f" providerId="AD" clId="Web-{D4E512DF-5DCF-91FE-4927-55E845862F08}" dt="2025-10-22T10:06:57.990" v="1109" actId="20577"/>
          <ac:spMkLst>
            <pc:docMk/>
            <pc:sldMk cId="2638458559" sldId="288"/>
            <ac:spMk id="2" creationId="{DE5115F6-AD5B-4D2C-A4AD-301A5AB01992}"/>
          </ac:spMkLst>
        </pc:spChg>
        <pc:picChg chg="mod">
          <ac:chgData name="BERWICK, Sarah (YORK AND SCARBOROUGH TEACHING HOSPITALS NHS FOUNDATION TRUST)" userId="S::sarah.berwick@nhs.net::ed02ccb9-daaf-483e-8ccf-8c60c4fa681f" providerId="AD" clId="Web-{D4E512DF-5DCF-91FE-4927-55E845862F08}" dt="2025-10-22T08:08:13.475" v="0" actId="1076"/>
          <ac:picMkLst>
            <pc:docMk/>
            <pc:sldMk cId="2638458559" sldId="288"/>
            <ac:picMk id="4" creationId="{A08C6760-E82F-2D0E-BA33-09BB36AA4015}"/>
          </ac:picMkLst>
        </pc:picChg>
      </pc:sldChg>
      <pc:sldChg chg="addSp delSp modSp">
        <pc:chgData name="BERWICK, Sarah (YORK AND SCARBOROUGH TEACHING HOSPITALS NHS FOUNDATION TRUST)" userId="S::sarah.berwick@nhs.net::ed02ccb9-daaf-483e-8ccf-8c60c4fa681f" providerId="AD" clId="Web-{D4E512DF-5DCF-91FE-4927-55E845862F08}" dt="2025-10-22T10:06:47.474" v="1107" actId="1076"/>
        <pc:sldMkLst>
          <pc:docMk/>
          <pc:sldMk cId="1129478515" sldId="290"/>
        </pc:sldMkLst>
        <pc:spChg chg="mod">
          <ac:chgData name="BERWICK, Sarah (YORK AND SCARBOROUGH TEACHING HOSPITALS NHS FOUNDATION TRUST)" userId="S::sarah.berwick@nhs.net::ed02ccb9-daaf-483e-8ccf-8c60c4fa681f" providerId="AD" clId="Web-{D4E512DF-5DCF-91FE-4927-55E845862F08}" dt="2025-10-22T10:06:27.990" v="1106" actId="20577"/>
          <ac:spMkLst>
            <pc:docMk/>
            <pc:sldMk cId="1129478515" sldId="290"/>
            <ac:spMk id="2" creationId="{86B2FE83-A9AE-DB74-FF7D-98F58D2B869F}"/>
          </ac:spMkLst>
        </pc:spChg>
        <pc:spChg chg="add del mod">
          <ac:chgData name="BERWICK, Sarah (YORK AND SCARBOROUGH TEACHING HOSPITALS NHS FOUNDATION TRUST)" userId="S::sarah.berwick@nhs.net::ed02ccb9-daaf-483e-8ccf-8c60c4fa681f" providerId="AD" clId="Web-{D4E512DF-5DCF-91FE-4927-55E845862F08}" dt="2025-10-22T10:00:23.279" v="1048"/>
          <ac:spMkLst>
            <pc:docMk/>
            <pc:sldMk cId="1129478515" sldId="290"/>
            <ac:spMk id="5" creationId="{8DE035EC-ED57-E07E-CAB7-1275D40EAD75}"/>
          </ac:spMkLst>
        </pc:spChg>
        <pc:spChg chg="add del mod">
          <ac:chgData name="BERWICK, Sarah (YORK AND SCARBOROUGH TEACHING HOSPITALS NHS FOUNDATION TRUST)" userId="S::sarah.berwick@nhs.net::ed02ccb9-daaf-483e-8ccf-8c60c4fa681f" providerId="AD" clId="Web-{D4E512DF-5DCF-91FE-4927-55E845862F08}" dt="2025-10-22T10:01:18.343" v="1053"/>
          <ac:spMkLst>
            <pc:docMk/>
            <pc:sldMk cId="1129478515" sldId="290"/>
            <ac:spMk id="7" creationId="{04BA697C-9664-2D19-532C-624CEC193BBA}"/>
          </ac:spMkLst>
        </pc:spChg>
        <pc:picChg chg="del">
          <ac:chgData name="BERWICK, Sarah (YORK AND SCARBOROUGH TEACHING HOSPITALS NHS FOUNDATION TRUST)" userId="S::sarah.berwick@nhs.net::ed02ccb9-daaf-483e-8ccf-8c60c4fa681f" providerId="AD" clId="Web-{D4E512DF-5DCF-91FE-4927-55E845862F08}" dt="2025-10-22T09:59:51.357" v="1043"/>
          <ac:picMkLst>
            <pc:docMk/>
            <pc:sldMk cId="1129478515" sldId="290"/>
            <ac:picMk id="4" creationId="{597E69DF-62C0-6CA7-65B1-465666864039}"/>
          </ac:picMkLst>
        </pc:picChg>
        <pc:picChg chg="add mod ord">
          <ac:chgData name="BERWICK, Sarah (YORK AND SCARBOROUGH TEACHING HOSPITALS NHS FOUNDATION TRUST)" userId="S::sarah.berwick@nhs.net::ed02ccb9-daaf-483e-8ccf-8c60c4fa681f" providerId="AD" clId="Web-{D4E512DF-5DCF-91FE-4927-55E845862F08}" dt="2025-10-22T10:06:47.474" v="1107" actId="1076"/>
          <ac:picMkLst>
            <pc:docMk/>
            <pc:sldMk cId="1129478515" sldId="290"/>
            <ac:picMk id="8" creationId="{151674F1-BBB0-B21E-EFAD-7264803F37B1}"/>
          </ac:picMkLst>
        </pc:picChg>
      </pc:sldChg>
    </pc:docChg>
  </pc:docChgLst>
  <pc:docChgLst>
    <pc:chgData name="BERWICK, Sarah (YORK AND SCARBOROUGH TEACHING HOSPITALS NHS FOUNDATION TRUST)" userId="S::sarah.berwick@nhs.net::ed02ccb9-daaf-483e-8ccf-8c60c4fa681f" providerId="AD" clId="Web-{CD502231-FDBD-A227-F1DA-AB83B132AE53}"/>
    <pc:docChg chg="modSld">
      <pc:chgData name="BERWICK, Sarah (YORK AND SCARBOROUGH TEACHING HOSPITALS NHS FOUNDATION TRUST)" userId="S::sarah.berwick@nhs.net::ed02ccb9-daaf-483e-8ccf-8c60c4fa681f" providerId="AD" clId="Web-{CD502231-FDBD-A227-F1DA-AB83B132AE53}" dt="2025-10-10T07:36:13.681" v="1251"/>
      <pc:docMkLst>
        <pc:docMk/>
      </pc:docMkLst>
      <pc:sldChg chg="modNotes">
        <pc:chgData name="BERWICK, Sarah (YORK AND SCARBOROUGH TEACHING HOSPITALS NHS FOUNDATION TRUST)" userId="S::sarah.berwick@nhs.net::ed02ccb9-daaf-483e-8ccf-8c60c4fa681f" providerId="AD" clId="Web-{CD502231-FDBD-A227-F1DA-AB83B132AE53}" dt="2025-10-10T07:36:13.681" v="1251"/>
        <pc:sldMkLst>
          <pc:docMk/>
          <pc:sldMk cId="0" sldId="256"/>
        </pc:sldMkLst>
      </pc:sldChg>
    </pc:docChg>
  </pc:docChgLst>
  <pc:docChgLst>
    <pc:chgData name="BERWICK, Sarah (YORK AND SCARBOROUGH TEACHING HOSPITALS NHS FOUNDATION TRUST)" userId="S::sarah.berwick@nhs.net::ed02ccb9-daaf-483e-8ccf-8c60c4fa681f" providerId="AD" clId="Web-{EAABFA44-43E7-8725-6E93-52C2663DFE62}"/>
    <pc:docChg chg="modSld">
      <pc:chgData name="BERWICK, Sarah (YORK AND SCARBOROUGH TEACHING HOSPITALS NHS FOUNDATION TRUST)" userId="S::sarah.berwick@nhs.net::ed02ccb9-daaf-483e-8ccf-8c60c4fa681f" providerId="AD" clId="Web-{EAABFA44-43E7-8725-6E93-52C2663DFE62}" dt="2025-10-17T09:03:56.051" v="6" actId="20577"/>
      <pc:docMkLst>
        <pc:docMk/>
      </pc:docMkLst>
      <pc:sldChg chg="addSp delSp modSp mod setBg modClrScheme delDesignElem chgLayout">
        <pc:chgData name="BERWICK, Sarah (YORK AND SCARBOROUGH TEACHING HOSPITALS NHS FOUNDATION TRUST)" userId="S::sarah.berwick@nhs.net::ed02ccb9-daaf-483e-8ccf-8c60c4fa681f" providerId="AD" clId="Web-{EAABFA44-43E7-8725-6E93-52C2663DFE62}" dt="2025-10-17T09:03:56.051" v="6" actId="20577"/>
        <pc:sldMkLst>
          <pc:docMk/>
          <pc:sldMk cId="2638458559" sldId="288"/>
        </pc:sldMkLst>
        <pc:spChg chg="mod ord">
          <ac:chgData name="BERWICK, Sarah (YORK AND SCARBOROUGH TEACHING HOSPITALS NHS FOUNDATION TRUST)" userId="S::sarah.berwick@nhs.net::ed02ccb9-daaf-483e-8ccf-8c60c4fa681f" providerId="AD" clId="Web-{EAABFA44-43E7-8725-6E93-52C2663DFE62}" dt="2025-10-17T09:03:56.051" v="6" actId="20577"/>
          <ac:spMkLst>
            <pc:docMk/>
            <pc:sldMk cId="2638458559" sldId="288"/>
            <ac:spMk id="2" creationId="{DE5115F6-AD5B-4D2C-A4AD-301A5AB01992}"/>
          </ac:spMkLst>
        </pc:spChg>
        <pc:picChg chg="add mod">
          <ac:chgData name="BERWICK, Sarah (YORK AND SCARBOROUGH TEACHING HOSPITALS NHS FOUNDATION TRUST)" userId="S::sarah.berwick@nhs.net::ed02ccb9-daaf-483e-8ccf-8c60c4fa681f" providerId="AD" clId="Web-{EAABFA44-43E7-8725-6E93-52C2663DFE62}" dt="2025-10-17T09:03:46.206" v="4" actId="1076"/>
          <ac:picMkLst>
            <pc:docMk/>
            <pc:sldMk cId="2638458559" sldId="288"/>
            <ac:picMk id="3" creationId="{48C4735D-0DAF-5970-A5BD-4D4BC24724C1}"/>
          </ac:picMkLst>
        </pc:picChg>
        <pc:picChg chg="mod ord">
          <ac:chgData name="BERWICK, Sarah (YORK AND SCARBOROUGH TEACHING HOSPITALS NHS FOUNDATION TRUST)" userId="S::sarah.berwick@nhs.net::ed02ccb9-daaf-483e-8ccf-8c60c4fa681f" providerId="AD" clId="Web-{EAABFA44-43E7-8725-6E93-52C2663DFE62}" dt="2025-10-17T09:03:50.879" v="5" actId="1076"/>
          <ac:picMkLst>
            <pc:docMk/>
            <pc:sldMk cId="2638458559" sldId="288"/>
            <ac:picMk id="4" creationId="{A08C6760-E82F-2D0E-BA33-09BB36AA4015}"/>
          </ac:picMkLst>
        </pc:pic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diagrams/_rels/drawing2.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4E5BFD-0AA4-42C1-B3A3-9E6BA47716C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D11A954-5733-41E5-BDFE-FF60A7844BC3}">
      <dgm:prSet custT="1"/>
      <dgm:spPr/>
      <dgm:t>
        <a:bodyPr/>
        <a:lstStyle/>
        <a:p>
          <a:r>
            <a:rPr lang="en-GB" sz="2800" b="1" kern="1200" dirty="0">
              <a:latin typeface="Arial"/>
              <a:ea typeface="+mn-ea"/>
              <a:cs typeface="+mn-cs"/>
            </a:rPr>
            <a:t>Component</a:t>
          </a:r>
          <a:r>
            <a:rPr lang="en-GB" sz="2800" b="1" kern="1200" dirty="0">
              <a:latin typeface="Arial"/>
              <a:cs typeface="Arial"/>
            </a:rPr>
            <a:t> 1: Career Pathway this component identifies career levels for both specialist and generalist workforce. </a:t>
          </a:r>
          <a:endParaRPr lang="en-US" sz="2800" kern="1200" dirty="0">
            <a:latin typeface="Arial"/>
            <a:cs typeface="Arial"/>
          </a:endParaRPr>
        </a:p>
      </dgm:t>
    </dgm:pt>
    <dgm:pt modelId="{AC9A420C-4368-4D83-9593-86918DF9791D}" type="parTrans" cxnId="{FB989FB1-141D-494F-8D01-1B53416426C9}">
      <dgm:prSet/>
      <dgm:spPr/>
      <dgm:t>
        <a:bodyPr/>
        <a:lstStyle/>
        <a:p>
          <a:endParaRPr lang="en-US"/>
        </a:p>
      </dgm:t>
    </dgm:pt>
    <dgm:pt modelId="{933BF98F-C559-42BC-872D-A25AD1C3EDB8}" type="sibTrans" cxnId="{FB989FB1-141D-494F-8D01-1B53416426C9}">
      <dgm:prSet/>
      <dgm:spPr/>
      <dgm:t>
        <a:bodyPr/>
        <a:lstStyle/>
        <a:p>
          <a:endParaRPr lang="en-US"/>
        </a:p>
      </dgm:t>
    </dgm:pt>
    <dgm:pt modelId="{D6E1C359-005B-4D30-8A9C-6E76D94093BF}">
      <dgm:prSet custT="1"/>
      <dgm:spPr/>
      <dgm:t>
        <a:bodyPr/>
        <a:lstStyle/>
        <a:p>
          <a:r>
            <a:rPr lang="en-GB" sz="2800" b="1" dirty="0">
              <a:latin typeface="Arial"/>
              <a:cs typeface="Arial"/>
            </a:rPr>
            <a:t>Component 2: Core cancer capabilities - (</a:t>
          </a:r>
          <a:r>
            <a:rPr lang="en-GB" sz="2800" b="1" dirty="0" err="1">
              <a:latin typeface="Arial"/>
              <a:cs typeface="Arial"/>
            </a:rPr>
            <a:t>CiPs</a:t>
          </a:r>
          <a:r>
            <a:rPr lang="en-GB" sz="2800" b="1" dirty="0">
              <a:latin typeface="Arial"/>
              <a:cs typeface="Arial"/>
            </a:rPr>
            <a:t>) these are mapped against your level of practice</a:t>
          </a:r>
          <a:endParaRPr lang="en-US" sz="2800" dirty="0">
            <a:latin typeface="Arial"/>
            <a:cs typeface="Arial"/>
          </a:endParaRPr>
        </a:p>
      </dgm:t>
    </dgm:pt>
    <dgm:pt modelId="{8B3ADC2C-46C0-495E-AA80-B08B73D43FC4}" type="parTrans" cxnId="{B8E871FA-E345-45D5-9008-861E484DD147}">
      <dgm:prSet/>
      <dgm:spPr/>
      <dgm:t>
        <a:bodyPr/>
        <a:lstStyle/>
        <a:p>
          <a:endParaRPr lang="en-US"/>
        </a:p>
      </dgm:t>
    </dgm:pt>
    <dgm:pt modelId="{8001A36E-B65D-4D66-A42D-161D08BAC5C6}" type="sibTrans" cxnId="{B8E871FA-E345-45D5-9008-861E484DD147}">
      <dgm:prSet/>
      <dgm:spPr/>
      <dgm:t>
        <a:bodyPr/>
        <a:lstStyle/>
        <a:p>
          <a:endParaRPr lang="en-US"/>
        </a:p>
      </dgm:t>
    </dgm:pt>
    <dgm:pt modelId="{2FBABCEF-F4CF-4433-BA9F-D8B1E43938E2}">
      <dgm:prSet custT="1"/>
      <dgm:spPr/>
      <dgm:t>
        <a:bodyPr/>
        <a:lstStyle/>
        <a:p>
          <a:r>
            <a:rPr lang="en-GB" sz="2800" b="1" dirty="0">
              <a:latin typeface="Arial"/>
              <a:cs typeface="Arial"/>
            </a:rPr>
            <a:t>Component 3: Education framework  - easy access to education and training</a:t>
          </a:r>
          <a:endParaRPr lang="en-US" sz="2800" dirty="0">
            <a:latin typeface="Arial"/>
            <a:cs typeface="Arial"/>
          </a:endParaRPr>
        </a:p>
      </dgm:t>
    </dgm:pt>
    <dgm:pt modelId="{0A2AE987-76A1-444C-A13F-D35F0AC4288B}" type="parTrans" cxnId="{21DB2273-4693-454C-A1E2-92E52AC97414}">
      <dgm:prSet/>
      <dgm:spPr/>
      <dgm:t>
        <a:bodyPr/>
        <a:lstStyle/>
        <a:p>
          <a:endParaRPr lang="en-US"/>
        </a:p>
      </dgm:t>
    </dgm:pt>
    <dgm:pt modelId="{BE9D4BA0-83E0-4AB3-BE2F-1CA7867E627A}" type="sibTrans" cxnId="{21DB2273-4693-454C-A1E2-92E52AC97414}">
      <dgm:prSet/>
      <dgm:spPr/>
      <dgm:t>
        <a:bodyPr/>
        <a:lstStyle/>
        <a:p>
          <a:endParaRPr lang="en-US"/>
        </a:p>
      </dgm:t>
    </dgm:pt>
    <dgm:pt modelId="{EA2E1A2D-5D89-4498-ADED-6E9CDAA9CBA7}" type="pres">
      <dgm:prSet presAssocID="{694E5BFD-0AA4-42C1-B3A3-9E6BA47716CE}" presName="linear" presStyleCnt="0">
        <dgm:presLayoutVars>
          <dgm:animLvl val="lvl"/>
          <dgm:resizeHandles val="exact"/>
        </dgm:presLayoutVars>
      </dgm:prSet>
      <dgm:spPr/>
    </dgm:pt>
    <dgm:pt modelId="{A61A4A40-6FF1-4ED1-96EE-23ABD4D31D9B}" type="pres">
      <dgm:prSet presAssocID="{CD11A954-5733-41E5-BDFE-FF60A7844BC3}" presName="parentText" presStyleLbl="node1" presStyleIdx="0" presStyleCnt="3">
        <dgm:presLayoutVars>
          <dgm:chMax val="0"/>
          <dgm:bulletEnabled val="1"/>
        </dgm:presLayoutVars>
      </dgm:prSet>
      <dgm:spPr/>
    </dgm:pt>
    <dgm:pt modelId="{38E2102B-AC6E-4E9D-BADF-BEEEDD28E3DD}" type="pres">
      <dgm:prSet presAssocID="{933BF98F-C559-42BC-872D-A25AD1C3EDB8}" presName="spacer" presStyleCnt="0"/>
      <dgm:spPr/>
    </dgm:pt>
    <dgm:pt modelId="{2A2A1A02-E6F0-48F9-8954-6B33289157FC}" type="pres">
      <dgm:prSet presAssocID="{D6E1C359-005B-4D30-8A9C-6E76D94093BF}" presName="parentText" presStyleLbl="node1" presStyleIdx="1" presStyleCnt="3">
        <dgm:presLayoutVars>
          <dgm:chMax val="0"/>
          <dgm:bulletEnabled val="1"/>
        </dgm:presLayoutVars>
      </dgm:prSet>
      <dgm:spPr/>
    </dgm:pt>
    <dgm:pt modelId="{D7BA96DE-62B6-46FF-BBAF-BDC17A72E88B}" type="pres">
      <dgm:prSet presAssocID="{8001A36E-B65D-4D66-A42D-161D08BAC5C6}" presName="spacer" presStyleCnt="0"/>
      <dgm:spPr/>
    </dgm:pt>
    <dgm:pt modelId="{C04269C5-C4EF-4DE6-B92C-AEAB694E8B92}" type="pres">
      <dgm:prSet presAssocID="{2FBABCEF-F4CF-4433-BA9F-D8B1E43938E2}" presName="parentText" presStyleLbl="node1" presStyleIdx="2" presStyleCnt="3">
        <dgm:presLayoutVars>
          <dgm:chMax val="0"/>
          <dgm:bulletEnabled val="1"/>
        </dgm:presLayoutVars>
      </dgm:prSet>
      <dgm:spPr/>
    </dgm:pt>
  </dgm:ptLst>
  <dgm:cxnLst>
    <dgm:cxn modelId="{7BCFDC45-5617-492D-AC27-60D9C2233C53}" type="presOf" srcId="{CD11A954-5733-41E5-BDFE-FF60A7844BC3}" destId="{A61A4A40-6FF1-4ED1-96EE-23ABD4D31D9B}" srcOrd="0" destOrd="0" presId="urn:microsoft.com/office/officeart/2005/8/layout/vList2"/>
    <dgm:cxn modelId="{21DB2273-4693-454C-A1E2-92E52AC97414}" srcId="{694E5BFD-0AA4-42C1-B3A3-9E6BA47716CE}" destId="{2FBABCEF-F4CF-4433-BA9F-D8B1E43938E2}" srcOrd="2" destOrd="0" parTransId="{0A2AE987-76A1-444C-A13F-D35F0AC4288B}" sibTransId="{BE9D4BA0-83E0-4AB3-BE2F-1CA7867E627A}"/>
    <dgm:cxn modelId="{FB989FB1-141D-494F-8D01-1B53416426C9}" srcId="{694E5BFD-0AA4-42C1-B3A3-9E6BA47716CE}" destId="{CD11A954-5733-41E5-BDFE-FF60A7844BC3}" srcOrd="0" destOrd="0" parTransId="{AC9A420C-4368-4D83-9593-86918DF9791D}" sibTransId="{933BF98F-C559-42BC-872D-A25AD1C3EDB8}"/>
    <dgm:cxn modelId="{9DB913CC-F02C-48E4-A18B-4D6ED869809D}" type="presOf" srcId="{D6E1C359-005B-4D30-8A9C-6E76D94093BF}" destId="{2A2A1A02-E6F0-48F9-8954-6B33289157FC}" srcOrd="0" destOrd="0" presId="urn:microsoft.com/office/officeart/2005/8/layout/vList2"/>
    <dgm:cxn modelId="{730813E1-C967-4F85-BC35-23D6BCD906CB}" type="presOf" srcId="{2FBABCEF-F4CF-4433-BA9F-D8B1E43938E2}" destId="{C04269C5-C4EF-4DE6-B92C-AEAB694E8B92}" srcOrd="0" destOrd="0" presId="urn:microsoft.com/office/officeart/2005/8/layout/vList2"/>
    <dgm:cxn modelId="{88EC5DE9-896D-4298-BA01-5D7DBBFE498D}" type="presOf" srcId="{694E5BFD-0AA4-42C1-B3A3-9E6BA47716CE}" destId="{EA2E1A2D-5D89-4498-ADED-6E9CDAA9CBA7}" srcOrd="0" destOrd="0" presId="urn:microsoft.com/office/officeart/2005/8/layout/vList2"/>
    <dgm:cxn modelId="{B8E871FA-E345-45D5-9008-861E484DD147}" srcId="{694E5BFD-0AA4-42C1-B3A3-9E6BA47716CE}" destId="{D6E1C359-005B-4D30-8A9C-6E76D94093BF}" srcOrd="1" destOrd="0" parTransId="{8B3ADC2C-46C0-495E-AA80-B08B73D43FC4}" sibTransId="{8001A36E-B65D-4D66-A42D-161D08BAC5C6}"/>
    <dgm:cxn modelId="{FA5FA03E-C0EB-4D80-A0AF-1F0D1E87D896}" type="presParOf" srcId="{EA2E1A2D-5D89-4498-ADED-6E9CDAA9CBA7}" destId="{A61A4A40-6FF1-4ED1-96EE-23ABD4D31D9B}" srcOrd="0" destOrd="0" presId="urn:microsoft.com/office/officeart/2005/8/layout/vList2"/>
    <dgm:cxn modelId="{61CA5BE4-DBC2-4467-8604-272B72BDD27C}" type="presParOf" srcId="{EA2E1A2D-5D89-4498-ADED-6E9CDAA9CBA7}" destId="{38E2102B-AC6E-4E9D-BADF-BEEEDD28E3DD}" srcOrd="1" destOrd="0" presId="urn:microsoft.com/office/officeart/2005/8/layout/vList2"/>
    <dgm:cxn modelId="{C7BBB093-8BFC-4555-A6F1-44A296E500D1}" type="presParOf" srcId="{EA2E1A2D-5D89-4498-ADED-6E9CDAA9CBA7}" destId="{2A2A1A02-E6F0-48F9-8954-6B33289157FC}" srcOrd="2" destOrd="0" presId="urn:microsoft.com/office/officeart/2005/8/layout/vList2"/>
    <dgm:cxn modelId="{EE383CC5-B77F-4B1F-968C-A81B41F27120}" type="presParOf" srcId="{EA2E1A2D-5D89-4498-ADED-6E9CDAA9CBA7}" destId="{D7BA96DE-62B6-46FF-BBAF-BDC17A72E88B}" srcOrd="3" destOrd="0" presId="urn:microsoft.com/office/officeart/2005/8/layout/vList2"/>
    <dgm:cxn modelId="{D4D9F817-F148-4A99-9E65-4BFA0A337F5B}" type="presParOf" srcId="{EA2E1A2D-5D89-4498-ADED-6E9CDAA9CBA7}" destId="{C04269C5-C4EF-4DE6-B92C-AEAB694E8B9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7F2FEC-50C5-4AE7-91C0-0B4669A39F2C}"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F827CB91-F587-45AE-9564-4CAE5863F788}">
      <dgm:prSet/>
      <dgm:spPr/>
      <dgm:t>
        <a:bodyPr/>
        <a:lstStyle/>
        <a:p>
          <a:pPr>
            <a:defRPr cap="all"/>
          </a:pPr>
          <a:r>
            <a:rPr lang="en-GB"/>
            <a:t>The Registered, Enhanced towards Advanced (RETA) toolkit and the Leadership, Advanced and Consultant Education and development (LACE) toolkit will be available soon</a:t>
          </a:r>
          <a:endParaRPr lang="en-US"/>
        </a:p>
      </dgm:t>
    </dgm:pt>
    <dgm:pt modelId="{5485EE4C-610C-4C85-B67C-3E63390EA9C4}" type="parTrans" cxnId="{C693D428-573F-44D0-A1A9-E48EEB097304}">
      <dgm:prSet/>
      <dgm:spPr/>
      <dgm:t>
        <a:bodyPr/>
        <a:lstStyle/>
        <a:p>
          <a:endParaRPr lang="en-US"/>
        </a:p>
      </dgm:t>
    </dgm:pt>
    <dgm:pt modelId="{FF8645A5-3EEB-4B33-B60E-7C0344CBD032}" type="sibTrans" cxnId="{C693D428-573F-44D0-A1A9-E48EEB097304}">
      <dgm:prSet/>
      <dgm:spPr/>
      <dgm:t>
        <a:bodyPr/>
        <a:lstStyle/>
        <a:p>
          <a:endParaRPr lang="en-US"/>
        </a:p>
      </dgm:t>
    </dgm:pt>
    <dgm:pt modelId="{68801DB0-DD1F-4949-8446-EAB526D034A0}">
      <dgm:prSet/>
      <dgm:spPr/>
      <dgm:t>
        <a:bodyPr/>
        <a:lstStyle/>
        <a:p>
          <a:pPr>
            <a:defRPr cap="all"/>
          </a:pPr>
          <a:r>
            <a:rPr lang="en-GB"/>
            <a:t>Currently piloting a Eportfolio on the digital learning solutions platform for possible rollout in April 2026.</a:t>
          </a:r>
          <a:endParaRPr lang="en-US"/>
        </a:p>
      </dgm:t>
    </dgm:pt>
    <dgm:pt modelId="{54F0B9C4-3D93-4DA2-B83E-CEAA55F1849E}" type="parTrans" cxnId="{92C84BC3-57B8-486A-BD08-AB8775E1DF6A}">
      <dgm:prSet/>
      <dgm:spPr/>
      <dgm:t>
        <a:bodyPr/>
        <a:lstStyle/>
        <a:p>
          <a:endParaRPr lang="en-US"/>
        </a:p>
      </dgm:t>
    </dgm:pt>
    <dgm:pt modelId="{D0CED95A-CA35-4DF1-99A1-CA7BBFF52CC8}" type="sibTrans" cxnId="{92C84BC3-57B8-486A-BD08-AB8775E1DF6A}">
      <dgm:prSet/>
      <dgm:spPr/>
      <dgm:t>
        <a:bodyPr/>
        <a:lstStyle/>
        <a:p>
          <a:endParaRPr lang="en-US"/>
        </a:p>
      </dgm:t>
    </dgm:pt>
    <dgm:pt modelId="{B0D504DF-19A9-47CC-BB78-CC2B1D5DE50E}">
      <dgm:prSet/>
      <dgm:spPr/>
      <dgm:t>
        <a:bodyPr/>
        <a:lstStyle/>
        <a:p>
          <a:pPr>
            <a:defRPr cap="all"/>
          </a:pPr>
          <a:r>
            <a:rPr lang="en-GB"/>
            <a:t>Adopting a mentorship programme for staff who want to support staff in self assessing and identifying educational needs</a:t>
          </a:r>
          <a:endParaRPr lang="en-US"/>
        </a:p>
      </dgm:t>
    </dgm:pt>
    <dgm:pt modelId="{F2E7989F-55B5-4C13-8117-C0934F0EB8B8}" type="parTrans" cxnId="{8E7A3AA8-4FA9-4B4C-897D-D69F84E9D1D2}">
      <dgm:prSet/>
      <dgm:spPr/>
      <dgm:t>
        <a:bodyPr/>
        <a:lstStyle/>
        <a:p>
          <a:endParaRPr lang="en-US"/>
        </a:p>
      </dgm:t>
    </dgm:pt>
    <dgm:pt modelId="{C9AD4FFB-D580-4D32-AD81-DB86DD3EA940}" type="sibTrans" cxnId="{8E7A3AA8-4FA9-4B4C-897D-D69F84E9D1D2}">
      <dgm:prSet/>
      <dgm:spPr/>
      <dgm:t>
        <a:bodyPr/>
        <a:lstStyle/>
        <a:p>
          <a:endParaRPr lang="en-US"/>
        </a:p>
      </dgm:t>
    </dgm:pt>
    <dgm:pt modelId="{34A3630A-C0B2-402C-A1C3-6720B5AF24D0}">
      <dgm:prSet/>
      <dgm:spPr/>
      <dgm:t>
        <a:bodyPr/>
        <a:lstStyle/>
        <a:p>
          <a:pPr>
            <a:defRPr cap="all"/>
          </a:pPr>
          <a:r>
            <a:rPr lang="en-GB"/>
            <a:t>Part 2 being release in next few months</a:t>
          </a:r>
          <a:endParaRPr lang="en-US"/>
        </a:p>
      </dgm:t>
    </dgm:pt>
    <dgm:pt modelId="{F290C855-E04E-487A-AAB5-20F0DC9F4F51}" type="parTrans" cxnId="{75B82033-FE3E-4800-860A-F7021AF93F8F}">
      <dgm:prSet/>
      <dgm:spPr/>
      <dgm:t>
        <a:bodyPr/>
        <a:lstStyle/>
        <a:p>
          <a:endParaRPr lang="en-US"/>
        </a:p>
      </dgm:t>
    </dgm:pt>
    <dgm:pt modelId="{F20E6F3E-1F74-462B-AE79-A488035A7DAF}" type="sibTrans" cxnId="{75B82033-FE3E-4800-860A-F7021AF93F8F}">
      <dgm:prSet/>
      <dgm:spPr/>
      <dgm:t>
        <a:bodyPr/>
        <a:lstStyle/>
        <a:p>
          <a:endParaRPr lang="en-US"/>
        </a:p>
      </dgm:t>
    </dgm:pt>
    <dgm:pt modelId="{2D2E3536-1C79-4581-B1D2-F551DA976A11}">
      <dgm:prSet/>
      <dgm:spPr/>
      <dgm:t>
        <a:bodyPr/>
        <a:lstStyle/>
        <a:p>
          <a:pPr>
            <a:defRPr cap="all"/>
          </a:pPr>
          <a:r>
            <a:rPr lang="en-GB"/>
            <a:t>Embedding ACCEND into appraisals and PDRs</a:t>
          </a:r>
          <a:endParaRPr lang="en-US"/>
        </a:p>
      </dgm:t>
    </dgm:pt>
    <dgm:pt modelId="{8A73A2CF-BB45-4AFA-9B11-461F3717C6EB}" type="parTrans" cxnId="{D85376ED-11AE-461A-963E-283C5580C954}">
      <dgm:prSet/>
      <dgm:spPr/>
      <dgm:t>
        <a:bodyPr/>
        <a:lstStyle/>
        <a:p>
          <a:endParaRPr lang="en-US"/>
        </a:p>
      </dgm:t>
    </dgm:pt>
    <dgm:pt modelId="{4411FB37-F514-46F5-99F3-DD9761559B3F}" type="sibTrans" cxnId="{D85376ED-11AE-461A-963E-283C5580C954}">
      <dgm:prSet/>
      <dgm:spPr/>
      <dgm:t>
        <a:bodyPr/>
        <a:lstStyle/>
        <a:p>
          <a:endParaRPr lang="en-US"/>
        </a:p>
      </dgm:t>
    </dgm:pt>
    <dgm:pt modelId="{FC25A795-43BD-42AC-A316-A952C266CACC}" type="pres">
      <dgm:prSet presAssocID="{9C7F2FEC-50C5-4AE7-91C0-0B4669A39F2C}" presName="root" presStyleCnt="0">
        <dgm:presLayoutVars>
          <dgm:dir/>
          <dgm:resizeHandles val="exact"/>
        </dgm:presLayoutVars>
      </dgm:prSet>
      <dgm:spPr/>
    </dgm:pt>
    <dgm:pt modelId="{C5E25A9C-DFE8-43D0-91AF-F5872324679C}" type="pres">
      <dgm:prSet presAssocID="{F827CB91-F587-45AE-9564-4CAE5863F788}" presName="compNode" presStyleCnt="0"/>
      <dgm:spPr/>
    </dgm:pt>
    <dgm:pt modelId="{8D27451A-EE9E-4B4A-8FEA-2EF9AFE6EC4C}" type="pres">
      <dgm:prSet presAssocID="{F827CB91-F587-45AE-9564-4CAE5863F788}" presName="iconBgRect" presStyleLbl="bgShp" presStyleIdx="0" presStyleCnt="5"/>
      <dgm:spPr/>
    </dgm:pt>
    <dgm:pt modelId="{3E525804-6FAA-4312-8111-901D473F3BB5}" type="pres">
      <dgm:prSet presAssocID="{F827CB91-F587-45AE-9564-4CAE5863F78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b"/>
        </a:ext>
      </dgm:extLst>
    </dgm:pt>
    <dgm:pt modelId="{FFAC28AF-D13C-4450-8AF9-F4A0DE5DA5DB}" type="pres">
      <dgm:prSet presAssocID="{F827CB91-F587-45AE-9564-4CAE5863F788}" presName="spaceRect" presStyleCnt="0"/>
      <dgm:spPr/>
    </dgm:pt>
    <dgm:pt modelId="{78BF2771-AFA8-4DF9-8399-FDF0CA58BAB6}" type="pres">
      <dgm:prSet presAssocID="{F827CB91-F587-45AE-9564-4CAE5863F788}" presName="textRect" presStyleLbl="revTx" presStyleIdx="0" presStyleCnt="5">
        <dgm:presLayoutVars>
          <dgm:chMax val="1"/>
          <dgm:chPref val="1"/>
        </dgm:presLayoutVars>
      </dgm:prSet>
      <dgm:spPr/>
    </dgm:pt>
    <dgm:pt modelId="{DA9F24DD-B34D-48E1-A403-314E5CF917B4}" type="pres">
      <dgm:prSet presAssocID="{FF8645A5-3EEB-4B33-B60E-7C0344CBD032}" presName="sibTrans" presStyleCnt="0"/>
      <dgm:spPr/>
    </dgm:pt>
    <dgm:pt modelId="{A35F841C-6A08-4FEE-B8D7-276A7BE90449}" type="pres">
      <dgm:prSet presAssocID="{68801DB0-DD1F-4949-8446-EAB526D034A0}" presName="compNode" presStyleCnt="0"/>
      <dgm:spPr/>
    </dgm:pt>
    <dgm:pt modelId="{B10B529D-2C9E-4B47-9377-4A6330946AF1}" type="pres">
      <dgm:prSet presAssocID="{68801DB0-DD1F-4949-8446-EAB526D034A0}" presName="iconBgRect" presStyleLbl="bgShp" presStyleIdx="1" presStyleCnt="5"/>
      <dgm:spPr/>
    </dgm:pt>
    <dgm:pt modelId="{D048BCCF-D8C5-4D96-9CF6-87AB1594E505}" type="pres">
      <dgm:prSet presAssocID="{68801DB0-DD1F-4949-8446-EAB526D034A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ud Computing"/>
        </a:ext>
      </dgm:extLst>
    </dgm:pt>
    <dgm:pt modelId="{073E9682-6C4F-4825-ADC1-D2660E4A6932}" type="pres">
      <dgm:prSet presAssocID="{68801DB0-DD1F-4949-8446-EAB526D034A0}" presName="spaceRect" presStyleCnt="0"/>
      <dgm:spPr/>
    </dgm:pt>
    <dgm:pt modelId="{CEAC475F-65AF-493F-AD57-49226FAFDD9B}" type="pres">
      <dgm:prSet presAssocID="{68801DB0-DD1F-4949-8446-EAB526D034A0}" presName="textRect" presStyleLbl="revTx" presStyleIdx="1" presStyleCnt="5">
        <dgm:presLayoutVars>
          <dgm:chMax val="1"/>
          <dgm:chPref val="1"/>
        </dgm:presLayoutVars>
      </dgm:prSet>
      <dgm:spPr/>
    </dgm:pt>
    <dgm:pt modelId="{E1090C50-05FB-4BEE-A8C7-8B305E369BFA}" type="pres">
      <dgm:prSet presAssocID="{D0CED95A-CA35-4DF1-99A1-CA7BBFF52CC8}" presName="sibTrans" presStyleCnt="0"/>
      <dgm:spPr/>
    </dgm:pt>
    <dgm:pt modelId="{9A812D56-73DB-43E2-9B01-6157169B093A}" type="pres">
      <dgm:prSet presAssocID="{B0D504DF-19A9-47CC-BB78-CC2B1D5DE50E}" presName="compNode" presStyleCnt="0"/>
      <dgm:spPr/>
    </dgm:pt>
    <dgm:pt modelId="{77594060-791A-49EA-A058-3CD74BDD49A5}" type="pres">
      <dgm:prSet presAssocID="{B0D504DF-19A9-47CC-BB78-CC2B1D5DE50E}" presName="iconBgRect" presStyleLbl="bgShp" presStyleIdx="2" presStyleCnt="5"/>
      <dgm:spPr/>
    </dgm:pt>
    <dgm:pt modelId="{7F8451EB-C019-4884-943B-E6BD4E9E3D8F}" type="pres">
      <dgm:prSet presAssocID="{B0D504DF-19A9-47CC-BB78-CC2B1D5DE50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B161047A-C233-4DBD-8593-855937A35EE7}" type="pres">
      <dgm:prSet presAssocID="{B0D504DF-19A9-47CC-BB78-CC2B1D5DE50E}" presName="spaceRect" presStyleCnt="0"/>
      <dgm:spPr/>
    </dgm:pt>
    <dgm:pt modelId="{0F5A800D-D26A-4879-9ACE-10393E4A5C5E}" type="pres">
      <dgm:prSet presAssocID="{B0D504DF-19A9-47CC-BB78-CC2B1D5DE50E}" presName="textRect" presStyleLbl="revTx" presStyleIdx="2" presStyleCnt="5">
        <dgm:presLayoutVars>
          <dgm:chMax val="1"/>
          <dgm:chPref val="1"/>
        </dgm:presLayoutVars>
      </dgm:prSet>
      <dgm:spPr/>
    </dgm:pt>
    <dgm:pt modelId="{2ADE4C93-6185-43C6-8DC7-CB20DBEB4694}" type="pres">
      <dgm:prSet presAssocID="{C9AD4FFB-D580-4D32-AD81-DB86DD3EA940}" presName="sibTrans" presStyleCnt="0"/>
      <dgm:spPr/>
    </dgm:pt>
    <dgm:pt modelId="{BE99EA44-615F-41EE-B3EF-7BFE66368B28}" type="pres">
      <dgm:prSet presAssocID="{34A3630A-C0B2-402C-A1C3-6720B5AF24D0}" presName="compNode" presStyleCnt="0"/>
      <dgm:spPr/>
    </dgm:pt>
    <dgm:pt modelId="{80F21AA0-0C8B-4DF5-AE9F-AF4E752ECB9C}" type="pres">
      <dgm:prSet presAssocID="{34A3630A-C0B2-402C-A1C3-6720B5AF24D0}" presName="iconBgRect" presStyleLbl="bgShp" presStyleIdx="3" presStyleCnt="5"/>
      <dgm:spPr/>
    </dgm:pt>
    <dgm:pt modelId="{72D252B2-0121-4F3E-8D30-7D8230611D9F}" type="pres">
      <dgm:prSet presAssocID="{34A3630A-C0B2-402C-A1C3-6720B5AF24D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8E99FA5D-C278-452F-A14A-16F566B2B1B6}" type="pres">
      <dgm:prSet presAssocID="{34A3630A-C0B2-402C-A1C3-6720B5AF24D0}" presName="spaceRect" presStyleCnt="0"/>
      <dgm:spPr/>
    </dgm:pt>
    <dgm:pt modelId="{38204152-69CF-4C77-8902-4EB45D25A17C}" type="pres">
      <dgm:prSet presAssocID="{34A3630A-C0B2-402C-A1C3-6720B5AF24D0}" presName="textRect" presStyleLbl="revTx" presStyleIdx="3" presStyleCnt="5">
        <dgm:presLayoutVars>
          <dgm:chMax val="1"/>
          <dgm:chPref val="1"/>
        </dgm:presLayoutVars>
      </dgm:prSet>
      <dgm:spPr/>
    </dgm:pt>
    <dgm:pt modelId="{E4384DC3-6D35-401A-B762-E7B6AF17F239}" type="pres">
      <dgm:prSet presAssocID="{F20E6F3E-1F74-462B-AE79-A488035A7DAF}" presName="sibTrans" presStyleCnt="0"/>
      <dgm:spPr/>
    </dgm:pt>
    <dgm:pt modelId="{743A0165-F03C-4499-BC3E-757431355734}" type="pres">
      <dgm:prSet presAssocID="{2D2E3536-1C79-4581-B1D2-F551DA976A11}" presName="compNode" presStyleCnt="0"/>
      <dgm:spPr/>
    </dgm:pt>
    <dgm:pt modelId="{94923E70-1677-4CDC-8806-51D13C6A3C14}" type="pres">
      <dgm:prSet presAssocID="{2D2E3536-1C79-4581-B1D2-F551DA976A11}" presName="iconBgRect" presStyleLbl="bgShp" presStyleIdx="4" presStyleCnt="5"/>
      <dgm:spPr/>
    </dgm:pt>
    <dgm:pt modelId="{E1D721ED-F962-4EA7-8F67-A36F78D3B800}" type="pres">
      <dgm:prSet presAssocID="{2D2E3536-1C79-4581-B1D2-F551DA976A1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56120569-2B5F-4745-9CE7-9B5655F3832D}" type="pres">
      <dgm:prSet presAssocID="{2D2E3536-1C79-4581-B1D2-F551DA976A11}" presName="spaceRect" presStyleCnt="0"/>
      <dgm:spPr/>
    </dgm:pt>
    <dgm:pt modelId="{6799BBCC-0A05-45A4-A2A0-0F594751CA20}" type="pres">
      <dgm:prSet presAssocID="{2D2E3536-1C79-4581-B1D2-F551DA976A11}" presName="textRect" presStyleLbl="revTx" presStyleIdx="4" presStyleCnt="5">
        <dgm:presLayoutVars>
          <dgm:chMax val="1"/>
          <dgm:chPref val="1"/>
        </dgm:presLayoutVars>
      </dgm:prSet>
      <dgm:spPr/>
    </dgm:pt>
  </dgm:ptLst>
  <dgm:cxnLst>
    <dgm:cxn modelId="{186FD406-CB91-48D5-BF91-26A7F75EFFD9}" type="presOf" srcId="{F827CB91-F587-45AE-9564-4CAE5863F788}" destId="{78BF2771-AFA8-4DF9-8399-FDF0CA58BAB6}" srcOrd="0" destOrd="0" presId="urn:microsoft.com/office/officeart/2018/5/layout/IconCircleLabelList"/>
    <dgm:cxn modelId="{B9364D1C-ABEA-4FFE-AE1B-2AEF988A9775}" type="presOf" srcId="{9C7F2FEC-50C5-4AE7-91C0-0B4669A39F2C}" destId="{FC25A795-43BD-42AC-A316-A952C266CACC}" srcOrd="0" destOrd="0" presId="urn:microsoft.com/office/officeart/2018/5/layout/IconCircleLabelList"/>
    <dgm:cxn modelId="{C693D428-573F-44D0-A1A9-E48EEB097304}" srcId="{9C7F2FEC-50C5-4AE7-91C0-0B4669A39F2C}" destId="{F827CB91-F587-45AE-9564-4CAE5863F788}" srcOrd="0" destOrd="0" parTransId="{5485EE4C-610C-4C85-B67C-3E63390EA9C4}" sibTransId="{FF8645A5-3EEB-4B33-B60E-7C0344CBD032}"/>
    <dgm:cxn modelId="{75B82033-FE3E-4800-860A-F7021AF93F8F}" srcId="{9C7F2FEC-50C5-4AE7-91C0-0B4669A39F2C}" destId="{34A3630A-C0B2-402C-A1C3-6720B5AF24D0}" srcOrd="3" destOrd="0" parTransId="{F290C855-E04E-487A-AAB5-20F0DC9F4F51}" sibTransId="{F20E6F3E-1F74-462B-AE79-A488035A7DAF}"/>
    <dgm:cxn modelId="{5528405E-8689-4095-964B-C632EC06D109}" type="presOf" srcId="{B0D504DF-19A9-47CC-BB78-CC2B1D5DE50E}" destId="{0F5A800D-D26A-4879-9ACE-10393E4A5C5E}" srcOrd="0" destOrd="0" presId="urn:microsoft.com/office/officeart/2018/5/layout/IconCircleLabelList"/>
    <dgm:cxn modelId="{E17FD760-BF90-438A-A52E-33415A5FCDBC}" type="presOf" srcId="{68801DB0-DD1F-4949-8446-EAB526D034A0}" destId="{CEAC475F-65AF-493F-AD57-49226FAFDD9B}" srcOrd="0" destOrd="0" presId="urn:microsoft.com/office/officeart/2018/5/layout/IconCircleLabelList"/>
    <dgm:cxn modelId="{E4764646-D308-426D-84E4-409A11C9FB79}" type="presOf" srcId="{2D2E3536-1C79-4581-B1D2-F551DA976A11}" destId="{6799BBCC-0A05-45A4-A2A0-0F594751CA20}" srcOrd="0" destOrd="0" presId="urn:microsoft.com/office/officeart/2018/5/layout/IconCircleLabelList"/>
    <dgm:cxn modelId="{84BD389D-26DC-444C-A484-4EA99CAA06EE}" type="presOf" srcId="{34A3630A-C0B2-402C-A1C3-6720B5AF24D0}" destId="{38204152-69CF-4C77-8902-4EB45D25A17C}" srcOrd="0" destOrd="0" presId="urn:microsoft.com/office/officeart/2018/5/layout/IconCircleLabelList"/>
    <dgm:cxn modelId="{8E7A3AA8-4FA9-4B4C-897D-D69F84E9D1D2}" srcId="{9C7F2FEC-50C5-4AE7-91C0-0B4669A39F2C}" destId="{B0D504DF-19A9-47CC-BB78-CC2B1D5DE50E}" srcOrd="2" destOrd="0" parTransId="{F2E7989F-55B5-4C13-8117-C0934F0EB8B8}" sibTransId="{C9AD4FFB-D580-4D32-AD81-DB86DD3EA940}"/>
    <dgm:cxn modelId="{92C84BC3-57B8-486A-BD08-AB8775E1DF6A}" srcId="{9C7F2FEC-50C5-4AE7-91C0-0B4669A39F2C}" destId="{68801DB0-DD1F-4949-8446-EAB526D034A0}" srcOrd="1" destOrd="0" parTransId="{54F0B9C4-3D93-4DA2-B83E-CEAA55F1849E}" sibTransId="{D0CED95A-CA35-4DF1-99A1-CA7BBFF52CC8}"/>
    <dgm:cxn modelId="{D85376ED-11AE-461A-963E-283C5580C954}" srcId="{9C7F2FEC-50C5-4AE7-91C0-0B4669A39F2C}" destId="{2D2E3536-1C79-4581-B1D2-F551DA976A11}" srcOrd="4" destOrd="0" parTransId="{8A73A2CF-BB45-4AFA-9B11-461F3717C6EB}" sibTransId="{4411FB37-F514-46F5-99F3-DD9761559B3F}"/>
    <dgm:cxn modelId="{8F087902-0DE4-45CE-8839-80F547C75FE0}" type="presParOf" srcId="{FC25A795-43BD-42AC-A316-A952C266CACC}" destId="{C5E25A9C-DFE8-43D0-91AF-F5872324679C}" srcOrd="0" destOrd="0" presId="urn:microsoft.com/office/officeart/2018/5/layout/IconCircleLabelList"/>
    <dgm:cxn modelId="{B9A8E5D2-B0DA-4339-839F-E98A31436168}" type="presParOf" srcId="{C5E25A9C-DFE8-43D0-91AF-F5872324679C}" destId="{8D27451A-EE9E-4B4A-8FEA-2EF9AFE6EC4C}" srcOrd="0" destOrd="0" presId="urn:microsoft.com/office/officeart/2018/5/layout/IconCircleLabelList"/>
    <dgm:cxn modelId="{F971797A-24E6-4DE4-9093-3F0AE98101CC}" type="presParOf" srcId="{C5E25A9C-DFE8-43D0-91AF-F5872324679C}" destId="{3E525804-6FAA-4312-8111-901D473F3BB5}" srcOrd="1" destOrd="0" presId="urn:microsoft.com/office/officeart/2018/5/layout/IconCircleLabelList"/>
    <dgm:cxn modelId="{76942E72-7529-4FCE-BF0A-637851288340}" type="presParOf" srcId="{C5E25A9C-DFE8-43D0-91AF-F5872324679C}" destId="{FFAC28AF-D13C-4450-8AF9-F4A0DE5DA5DB}" srcOrd="2" destOrd="0" presId="urn:microsoft.com/office/officeart/2018/5/layout/IconCircleLabelList"/>
    <dgm:cxn modelId="{6F749AC0-5543-4884-AFDF-B0C23C0C20AC}" type="presParOf" srcId="{C5E25A9C-DFE8-43D0-91AF-F5872324679C}" destId="{78BF2771-AFA8-4DF9-8399-FDF0CA58BAB6}" srcOrd="3" destOrd="0" presId="urn:microsoft.com/office/officeart/2018/5/layout/IconCircleLabelList"/>
    <dgm:cxn modelId="{2A9163ED-AB30-4C30-8FAF-A0BC5CB8462D}" type="presParOf" srcId="{FC25A795-43BD-42AC-A316-A952C266CACC}" destId="{DA9F24DD-B34D-48E1-A403-314E5CF917B4}" srcOrd="1" destOrd="0" presId="urn:microsoft.com/office/officeart/2018/5/layout/IconCircleLabelList"/>
    <dgm:cxn modelId="{D1C78916-1978-4B10-82E8-1FD72D6CB4A7}" type="presParOf" srcId="{FC25A795-43BD-42AC-A316-A952C266CACC}" destId="{A35F841C-6A08-4FEE-B8D7-276A7BE90449}" srcOrd="2" destOrd="0" presId="urn:microsoft.com/office/officeart/2018/5/layout/IconCircleLabelList"/>
    <dgm:cxn modelId="{B0660FCD-17FF-40D5-87C9-0BD64472EE03}" type="presParOf" srcId="{A35F841C-6A08-4FEE-B8D7-276A7BE90449}" destId="{B10B529D-2C9E-4B47-9377-4A6330946AF1}" srcOrd="0" destOrd="0" presId="urn:microsoft.com/office/officeart/2018/5/layout/IconCircleLabelList"/>
    <dgm:cxn modelId="{A43A4A05-D782-423D-8D07-CBB43616CF00}" type="presParOf" srcId="{A35F841C-6A08-4FEE-B8D7-276A7BE90449}" destId="{D048BCCF-D8C5-4D96-9CF6-87AB1594E505}" srcOrd="1" destOrd="0" presId="urn:microsoft.com/office/officeart/2018/5/layout/IconCircleLabelList"/>
    <dgm:cxn modelId="{131333F9-869D-4069-A130-737532AB4667}" type="presParOf" srcId="{A35F841C-6A08-4FEE-B8D7-276A7BE90449}" destId="{073E9682-6C4F-4825-ADC1-D2660E4A6932}" srcOrd="2" destOrd="0" presId="urn:microsoft.com/office/officeart/2018/5/layout/IconCircleLabelList"/>
    <dgm:cxn modelId="{679DFDB7-C584-47EF-BC9F-05EA7C5FEEC1}" type="presParOf" srcId="{A35F841C-6A08-4FEE-B8D7-276A7BE90449}" destId="{CEAC475F-65AF-493F-AD57-49226FAFDD9B}" srcOrd="3" destOrd="0" presId="urn:microsoft.com/office/officeart/2018/5/layout/IconCircleLabelList"/>
    <dgm:cxn modelId="{C7A3C754-3194-4509-AE50-8D175253F09A}" type="presParOf" srcId="{FC25A795-43BD-42AC-A316-A952C266CACC}" destId="{E1090C50-05FB-4BEE-A8C7-8B305E369BFA}" srcOrd="3" destOrd="0" presId="urn:microsoft.com/office/officeart/2018/5/layout/IconCircleLabelList"/>
    <dgm:cxn modelId="{FD0C7A24-F074-46B4-BC2A-2B676849328F}" type="presParOf" srcId="{FC25A795-43BD-42AC-A316-A952C266CACC}" destId="{9A812D56-73DB-43E2-9B01-6157169B093A}" srcOrd="4" destOrd="0" presId="urn:microsoft.com/office/officeart/2018/5/layout/IconCircleLabelList"/>
    <dgm:cxn modelId="{872A0EC0-4E1E-4A5C-B40F-AF09522757CD}" type="presParOf" srcId="{9A812D56-73DB-43E2-9B01-6157169B093A}" destId="{77594060-791A-49EA-A058-3CD74BDD49A5}" srcOrd="0" destOrd="0" presId="urn:microsoft.com/office/officeart/2018/5/layout/IconCircleLabelList"/>
    <dgm:cxn modelId="{8FA7496D-4BEC-497B-81EC-03F2D357E66F}" type="presParOf" srcId="{9A812D56-73DB-43E2-9B01-6157169B093A}" destId="{7F8451EB-C019-4884-943B-E6BD4E9E3D8F}" srcOrd="1" destOrd="0" presId="urn:microsoft.com/office/officeart/2018/5/layout/IconCircleLabelList"/>
    <dgm:cxn modelId="{17A73F77-EBBD-4E63-9697-CBF312B67F86}" type="presParOf" srcId="{9A812D56-73DB-43E2-9B01-6157169B093A}" destId="{B161047A-C233-4DBD-8593-855937A35EE7}" srcOrd="2" destOrd="0" presId="urn:microsoft.com/office/officeart/2018/5/layout/IconCircleLabelList"/>
    <dgm:cxn modelId="{60C9EAAD-5274-489B-9B6D-219406D0DD11}" type="presParOf" srcId="{9A812D56-73DB-43E2-9B01-6157169B093A}" destId="{0F5A800D-D26A-4879-9ACE-10393E4A5C5E}" srcOrd="3" destOrd="0" presId="urn:microsoft.com/office/officeart/2018/5/layout/IconCircleLabelList"/>
    <dgm:cxn modelId="{E8099F7F-4CC4-4B3A-A9F4-C9F639A6DE84}" type="presParOf" srcId="{FC25A795-43BD-42AC-A316-A952C266CACC}" destId="{2ADE4C93-6185-43C6-8DC7-CB20DBEB4694}" srcOrd="5" destOrd="0" presId="urn:microsoft.com/office/officeart/2018/5/layout/IconCircleLabelList"/>
    <dgm:cxn modelId="{833FCB36-FFB3-4FD8-B0A6-18BF37512853}" type="presParOf" srcId="{FC25A795-43BD-42AC-A316-A952C266CACC}" destId="{BE99EA44-615F-41EE-B3EF-7BFE66368B28}" srcOrd="6" destOrd="0" presId="urn:microsoft.com/office/officeart/2018/5/layout/IconCircleLabelList"/>
    <dgm:cxn modelId="{D9AE5B1A-5573-48DD-BF80-E6CD167412F9}" type="presParOf" srcId="{BE99EA44-615F-41EE-B3EF-7BFE66368B28}" destId="{80F21AA0-0C8B-4DF5-AE9F-AF4E752ECB9C}" srcOrd="0" destOrd="0" presId="urn:microsoft.com/office/officeart/2018/5/layout/IconCircleLabelList"/>
    <dgm:cxn modelId="{3254DAE7-513C-4C16-A90F-ED700324EE29}" type="presParOf" srcId="{BE99EA44-615F-41EE-B3EF-7BFE66368B28}" destId="{72D252B2-0121-4F3E-8D30-7D8230611D9F}" srcOrd="1" destOrd="0" presId="urn:microsoft.com/office/officeart/2018/5/layout/IconCircleLabelList"/>
    <dgm:cxn modelId="{0E186B4D-EE92-4B03-8F13-4C8AE9AB95FA}" type="presParOf" srcId="{BE99EA44-615F-41EE-B3EF-7BFE66368B28}" destId="{8E99FA5D-C278-452F-A14A-16F566B2B1B6}" srcOrd="2" destOrd="0" presId="urn:microsoft.com/office/officeart/2018/5/layout/IconCircleLabelList"/>
    <dgm:cxn modelId="{4861F818-2742-428A-B7AA-4D1B1E21DCFC}" type="presParOf" srcId="{BE99EA44-615F-41EE-B3EF-7BFE66368B28}" destId="{38204152-69CF-4C77-8902-4EB45D25A17C}" srcOrd="3" destOrd="0" presId="urn:microsoft.com/office/officeart/2018/5/layout/IconCircleLabelList"/>
    <dgm:cxn modelId="{EA4CE42F-0B6E-4260-A877-CBC6C07A6E37}" type="presParOf" srcId="{FC25A795-43BD-42AC-A316-A952C266CACC}" destId="{E4384DC3-6D35-401A-B762-E7B6AF17F239}" srcOrd="7" destOrd="0" presId="urn:microsoft.com/office/officeart/2018/5/layout/IconCircleLabelList"/>
    <dgm:cxn modelId="{222ED896-38C5-4049-B223-C166C2E63428}" type="presParOf" srcId="{FC25A795-43BD-42AC-A316-A952C266CACC}" destId="{743A0165-F03C-4499-BC3E-757431355734}" srcOrd="8" destOrd="0" presId="urn:microsoft.com/office/officeart/2018/5/layout/IconCircleLabelList"/>
    <dgm:cxn modelId="{6BCD159A-FCC1-41D8-8E17-3F56E240EB4A}" type="presParOf" srcId="{743A0165-F03C-4499-BC3E-757431355734}" destId="{94923E70-1677-4CDC-8806-51D13C6A3C14}" srcOrd="0" destOrd="0" presId="urn:microsoft.com/office/officeart/2018/5/layout/IconCircleLabelList"/>
    <dgm:cxn modelId="{9A492D34-7EE4-4FDB-AAF9-EF595B50655C}" type="presParOf" srcId="{743A0165-F03C-4499-BC3E-757431355734}" destId="{E1D721ED-F962-4EA7-8F67-A36F78D3B800}" srcOrd="1" destOrd="0" presId="urn:microsoft.com/office/officeart/2018/5/layout/IconCircleLabelList"/>
    <dgm:cxn modelId="{69EAC7DB-94BD-406A-8F92-1DFF3D2F15DD}" type="presParOf" srcId="{743A0165-F03C-4499-BC3E-757431355734}" destId="{56120569-2B5F-4745-9CE7-9B5655F3832D}" srcOrd="2" destOrd="0" presId="urn:microsoft.com/office/officeart/2018/5/layout/IconCircleLabelList"/>
    <dgm:cxn modelId="{97B07FD7-88F7-4AE5-B474-072B0E5CE00E}" type="presParOf" srcId="{743A0165-F03C-4499-BC3E-757431355734}" destId="{6799BBCC-0A05-45A4-A2A0-0F594751CA2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A4A40-6FF1-4ED1-96EE-23ABD4D31D9B}">
      <dsp:nvSpPr>
        <dsp:cNvPr id="0" name=""/>
        <dsp:cNvSpPr/>
      </dsp:nvSpPr>
      <dsp:spPr>
        <a:xfrm>
          <a:off x="0" y="1923"/>
          <a:ext cx="5770418" cy="1474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dirty="0">
              <a:latin typeface="Arial"/>
              <a:ea typeface="+mn-ea"/>
              <a:cs typeface="+mn-cs"/>
            </a:rPr>
            <a:t>Component</a:t>
          </a:r>
          <a:r>
            <a:rPr lang="en-GB" sz="2800" b="1" kern="1200" dirty="0">
              <a:latin typeface="Arial"/>
              <a:cs typeface="Arial"/>
            </a:rPr>
            <a:t> 1: Career Pathway this component identifies career levels for both specialist and generalist workforce. </a:t>
          </a:r>
          <a:endParaRPr lang="en-US" sz="2800" kern="1200" dirty="0">
            <a:latin typeface="Arial"/>
            <a:cs typeface="Arial"/>
          </a:endParaRPr>
        </a:p>
      </dsp:txBody>
      <dsp:txXfrm>
        <a:off x="71965" y="73888"/>
        <a:ext cx="5626488" cy="1330270"/>
      </dsp:txXfrm>
    </dsp:sp>
    <dsp:sp modelId="{2A2A1A02-E6F0-48F9-8954-6B33289157FC}">
      <dsp:nvSpPr>
        <dsp:cNvPr id="0" name=""/>
        <dsp:cNvSpPr/>
      </dsp:nvSpPr>
      <dsp:spPr>
        <a:xfrm>
          <a:off x="0" y="1490523"/>
          <a:ext cx="5770418" cy="1474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dirty="0">
              <a:latin typeface="Arial"/>
              <a:cs typeface="Arial"/>
            </a:rPr>
            <a:t>Component 2: Core cancer capabilities - (</a:t>
          </a:r>
          <a:r>
            <a:rPr lang="en-GB" sz="2800" b="1" kern="1200" dirty="0" err="1">
              <a:latin typeface="Arial"/>
              <a:cs typeface="Arial"/>
            </a:rPr>
            <a:t>CiPs</a:t>
          </a:r>
          <a:r>
            <a:rPr lang="en-GB" sz="2800" b="1" kern="1200" dirty="0">
              <a:latin typeface="Arial"/>
              <a:cs typeface="Arial"/>
            </a:rPr>
            <a:t>) these are mapped against your level of practice</a:t>
          </a:r>
          <a:endParaRPr lang="en-US" sz="2800" kern="1200" dirty="0">
            <a:latin typeface="Arial"/>
            <a:cs typeface="Arial"/>
          </a:endParaRPr>
        </a:p>
      </dsp:txBody>
      <dsp:txXfrm>
        <a:off x="71965" y="1562488"/>
        <a:ext cx="5626488" cy="1330270"/>
      </dsp:txXfrm>
    </dsp:sp>
    <dsp:sp modelId="{C04269C5-C4EF-4DE6-B92C-AEAB694E8B92}">
      <dsp:nvSpPr>
        <dsp:cNvPr id="0" name=""/>
        <dsp:cNvSpPr/>
      </dsp:nvSpPr>
      <dsp:spPr>
        <a:xfrm>
          <a:off x="0" y="2979123"/>
          <a:ext cx="5770418" cy="1474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dirty="0">
              <a:latin typeface="Arial"/>
              <a:cs typeface="Arial"/>
            </a:rPr>
            <a:t>Component 3: Education framework  - easy access to education and training</a:t>
          </a:r>
          <a:endParaRPr lang="en-US" sz="2800" kern="1200" dirty="0">
            <a:latin typeface="Arial"/>
            <a:cs typeface="Arial"/>
          </a:endParaRPr>
        </a:p>
      </dsp:txBody>
      <dsp:txXfrm>
        <a:off x="71965" y="3051088"/>
        <a:ext cx="5626488" cy="13302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7451A-EE9E-4B4A-8FEA-2EF9AFE6EC4C}">
      <dsp:nvSpPr>
        <dsp:cNvPr id="0" name=""/>
        <dsp:cNvSpPr/>
      </dsp:nvSpPr>
      <dsp:spPr>
        <a:xfrm>
          <a:off x="478800" y="915669"/>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525804-6FAA-4312-8111-901D473F3BB5}">
      <dsp:nvSpPr>
        <dsp:cNvPr id="0" name=""/>
        <dsp:cNvSpPr/>
      </dsp:nvSpPr>
      <dsp:spPr>
        <a:xfrm>
          <a:off x="712800" y="1149669"/>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BF2771-AFA8-4DF9-8399-FDF0CA58BAB6}">
      <dsp:nvSpPr>
        <dsp:cNvPr id="0" name=""/>
        <dsp:cNvSpPr/>
      </dsp:nvSpPr>
      <dsp:spPr>
        <a:xfrm>
          <a:off x="127800" y="2355669"/>
          <a:ext cx="180000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The Registered, Enhanced towards Advanced (RETA) toolkit and the Leadership, Advanced and Consultant Education and development (LACE) toolkit will be available soon</a:t>
          </a:r>
          <a:endParaRPr lang="en-US" sz="1100" kern="1200"/>
        </a:p>
      </dsp:txBody>
      <dsp:txXfrm>
        <a:off x="127800" y="2355669"/>
        <a:ext cx="1800000" cy="1080000"/>
      </dsp:txXfrm>
    </dsp:sp>
    <dsp:sp modelId="{B10B529D-2C9E-4B47-9377-4A6330946AF1}">
      <dsp:nvSpPr>
        <dsp:cNvPr id="0" name=""/>
        <dsp:cNvSpPr/>
      </dsp:nvSpPr>
      <dsp:spPr>
        <a:xfrm>
          <a:off x="2593800" y="915669"/>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48BCCF-D8C5-4D96-9CF6-87AB1594E505}">
      <dsp:nvSpPr>
        <dsp:cNvPr id="0" name=""/>
        <dsp:cNvSpPr/>
      </dsp:nvSpPr>
      <dsp:spPr>
        <a:xfrm>
          <a:off x="2827800" y="1149669"/>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AC475F-65AF-493F-AD57-49226FAFDD9B}">
      <dsp:nvSpPr>
        <dsp:cNvPr id="0" name=""/>
        <dsp:cNvSpPr/>
      </dsp:nvSpPr>
      <dsp:spPr>
        <a:xfrm>
          <a:off x="2242800" y="2355669"/>
          <a:ext cx="180000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Currently piloting a Eportfolio on the digital learning solutions platform for possible rollout in April 2026.</a:t>
          </a:r>
          <a:endParaRPr lang="en-US" sz="1100" kern="1200"/>
        </a:p>
      </dsp:txBody>
      <dsp:txXfrm>
        <a:off x="2242800" y="2355669"/>
        <a:ext cx="1800000" cy="1080000"/>
      </dsp:txXfrm>
    </dsp:sp>
    <dsp:sp modelId="{77594060-791A-49EA-A058-3CD74BDD49A5}">
      <dsp:nvSpPr>
        <dsp:cNvPr id="0" name=""/>
        <dsp:cNvSpPr/>
      </dsp:nvSpPr>
      <dsp:spPr>
        <a:xfrm>
          <a:off x="4708800" y="915669"/>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8451EB-C019-4884-943B-E6BD4E9E3D8F}">
      <dsp:nvSpPr>
        <dsp:cNvPr id="0" name=""/>
        <dsp:cNvSpPr/>
      </dsp:nvSpPr>
      <dsp:spPr>
        <a:xfrm>
          <a:off x="4942800" y="1149669"/>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5A800D-D26A-4879-9ACE-10393E4A5C5E}">
      <dsp:nvSpPr>
        <dsp:cNvPr id="0" name=""/>
        <dsp:cNvSpPr/>
      </dsp:nvSpPr>
      <dsp:spPr>
        <a:xfrm>
          <a:off x="4357800" y="2355669"/>
          <a:ext cx="180000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Adopting a mentorship programme for staff who want to support staff in self assessing and identifying educational needs</a:t>
          </a:r>
          <a:endParaRPr lang="en-US" sz="1100" kern="1200"/>
        </a:p>
      </dsp:txBody>
      <dsp:txXfrm>
        <a:off x="4357800" y="2355669"/>
        <a:ext cx="1800000" cy="1080000"/>
      </dsp:txXfrm>
    </dsp:sp>
    <dsp:sp modelId="{80F21AA0-0C8B-4DF5-AE9F-AF4E752ECB9C}">
      <dsp:nvSpPr>
        <dsp:cNvPr id="0" name=""/>
        <dsp:cNvSpPr/>
      </dsp:nvSpPr>
      <dsp:spPr>
        <a:xfrm>
          <a:off x="6823800" y="915669"/>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D252B2-0121-4F3E-8D30-7D8230611D9F}">
      <dsp:nvSpPr>
        <dsp:cNvPr id="0" name=""/>
        <dsp:cNvSpPr/>
      </dsp:nvSpPr>
      <dsp:spPr>
        <a:xfrm>
          <a:off x="7057800" y="1149669"/>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204152-69CF-4C77-8902-4EB45D25A17C}">
      <dsp:nvSpPr>
        <dsp:cNvPr id="0" name=""/>
        <dsp:cNvSpPr/>
      </dsp:nvSpPr>
      <dsp:spPr>
        <a:xfrm>
          <a:off x="6472800" y="2355669"/>
          <a:ext cx="180000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Part 2 being release in next few months</a:t>
          </a:r>
          <a:endParaRPr lang="en-US" sz="1100" kern="1200"/>
        </a:p>
      </dsp:txBody>
      <dsp:txXfrm>
        <a:off x="6472800" y="2355669"/>
        <a:ext cx="1800000" cy="1080000"/>
      </dsp:txXfrm>
    </dsp:sp>
    <dsp:sp modelId="{94923E70-1677-4CDC-8806-51D13C6A3C14}">
      <dsp:nvSpPr>
        <dsp:cNvPr id="0" name=""/>
        <dsp:cNvSpPr/>
      </dsp:nvSpPr>
      <dsp:spPr>
        <a:xfrm>
          <a:off x="8938800" y="915669"/>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D721ED-F962-4EA7-8F67-A36F78D3B800}">
      <dsp:nvSpPr>
        <dsp:cNvPr id="0" name=""/>
        <dsp:cNvSpPr/>
      </dsp:nvSpPr>
      <dsp:spPr>
        <a:xfrm>
          <a:off x="9172800" y="1149669"/>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99BBCC-0A05-45A4-A2A0-0F594751CA20}">
      <dsp:nvSpPr>
        <dsp:cNvPr id="0" name=""/>
        <dsp:cNvSpPr/>
      </dsp:nvSpPr>
      <dsp:spPr>
        <a:xfrm>
          <a:off x="8587800" y="2355669"/>
          <a:ext cx="180000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Embedding ACCEND into appraisals and PDRs</a:t>
          </a:r>
          <a:endParaRPr lang="en-US" sz="1100" kern="1200"/>
        </a:p>
      </dsp:txBody>
      <dsp:txXfrm>
        <a:off x="8587800" y="2355669"/>
        <a:ext cx="1800000" cy="108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31C1FD-AC6B-43E8-9DD7-6D8E4DCC38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C0F840F0-7A66-45F4-BDFE-E329E8B08498}"/>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F8BF583-6436-4D0D-A28B-793F2B1DEAB2}" type="datetimeFigureOut">
              <a:rPr lang="en-US"/>
              <a:pPr>
                <a:defRPr/>
              </a:pPr>
              <a:t>10/22/2025</a:t>
            </a:fld>
            <a:endParaRPr lang="en-US"/>
          </a:p>
        </p:txBody>
      </p:sp>
      <p:sp>
        <p:nvSpPr>
          <p:cNvPr id="4" name="Slide Image Placeholder 3">
            <a:extLst>
              <a:ext uri="{FF2B5EF4-FFF2-40B4-BE49-F238E27FC236}">
                <a16:creationId xmlns:a16="http://schemas.microsoft.com/office/drawing/2014/main" id="{5D441A65-88A3-41E0-B1C5-D1F30A65274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209B3DB-9015-4B66-846F-5C2EEAF3A28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F1D546B8-6D94-491E-AE35-7AFE1EC014F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8DC14AD8-6A0A-4E6D-8EE3-72E3BEC6F7D9}"/>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387612CC-38AC-4C4A-90D8-60E055B0193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and a huge welcome to our very first </a:t>
            </a:r>
            <a:r>
              <a:rPr lang="en-US" b="1" dirty="0"/>
              <a:t>ACCEND</a:t>
            </a:r>
            <a:r>
              <a:rPr lang="en-US" dirty="0"/>
              <a:t> webinar!</a:t>
            </a:r>
          </a:p>
          <a:p>
            <a:endParaRPr lang="en-US" dirty="0"/>
          </a:p>
          <a:p>
            <a:r>
              <a:rPr lang="en-US" dirty="0"/>
              <a:t>Before we get started, let’s quickly confirm our tech is working: If you can clearly </a:t>
            </a:r>
            <a:r>
              <a:rPr lang="en-US" b="1" dirty="0"/>
              <a:t>see my slide and hear my voice</a:t>
            </a:r>
            <a:r>
              <a:rPr lang="en-US" dirty="0"/>
              <a:t>, please just give me a quick </a:t>
            </a:r>
            <a:r>
              <a:rPr lang="en-US" b="1" dirty="0"/>
              <a:t>thumbs-up or a "Yes" in the chat</a:t>
            </a:r>
            <a:r>
              <a:rPr lang="en-US" dirty="0"/>
              <a:t>. Thank you!</a:t>
            </a:r>
            <a:endParaRPr lang="en-US" dirty="0">
              <a:solidFill>
                <a:srgbClr val="444444"/>
              </a:solidFill>
            </a:endParaRPr>
          </a:p>
          <a:p>
            <a:endParaRPr lang="en-US" dirty="0"/>
          </a:p>
          <a:p>
            <a:r>
              <a:rPr lang="en-US" dirty="0"/>
              <a:t>My name is </a:t>
            </a:r>
            <a:r>
              <a:rPr lang="en-US" b="1" dirty="0"/>
              <a:t>Sarah</a:t>
            </a:r>
            <a:r>
              <a:rPr lang="en-US" dirty="0"/>
              <a:t>, and I'm currently on secondment with the </a:t>
            </a:r>
            <a:r>
              <a:rPr lang="en-US" b="1" dirty="0"/>
              <a:t>Humber and North Yorkshire Cancer Alliance</a:t>
            </a:r>
            <a:r>
              <a:rPr lang="en-US" dirty="0"/>
              <a:t> as a Project Delivery Manager, focused on implementing the ACCEND framework across our region. I bring a long history in cancer care, having spent </a:t>
            </a:r>
            <a:r>
              <a:rPr lang="en-US" b="1" dirty="0"/>
              <a:t>13 years as a Clinical Nurse Specialist</a:t>
            </a:r>
            <a:r>
              <a:rPr lang="en-US" dirty="0"/>
              <a:t>—9 of those as a Lead Lung Cancer CNS.</a:t>
            </a:r>
            <a:endParaRPr lang="en-US" dirty="0">
              <a:solidFill>
                <a:srgbClr val="444444"/>
              </a:solidFill>
            </a:endParaRPr>
          </a:p>
          <a:p>
            <a:endParaRPr lang="en-US" dirty="0"/>
          </a:p>
          <a:p>
            <a:r>
              <a:rPr lang="en-US"/>
              <a:t>As you may know, ACCEND is a </a:t>
            </a:r>
            <a:r>
              <a:rPr lang="en-US" b="1"/>
              <a:t>National framework initiative</a:t>
            </a:r>
            <a:r>
              <a:rPr lang="en-US"/>
              <a:t> by NHS England for roll-out across all Cancer Alliances.</a:t>
            </a:r>
            <a:endParaRPr lang="en-US" dirty="0">
              <a:solidFill>
                <a:srgbClr val="444444"/>
              </a:solidFill>
            </a:endParaRPr>
          </a:p>
          <a:p>
            <a:endParaRPr lang="en-US" dirty="0">
              <a:solidFill>
                <a:srgbClr val="444444"/>
              </a:solidFill>
            </a:endParaRPr>
          </a:p>
          <a:p>
            <a:r>
              <a:rPr lang="en-US" u="sng"/>
              <a:t>Today's Agenda and Aims</a:t>
            </a:r>
            <a:endParaRPr lang="en-US" u="sng">
              <a:solidFill>
                <a:srgbClr val="444444"/>
              </a:solidFill>
              <a:ea typeface="Calibri"/>
              <a:cs typeface="Calibri"/>
            </a:endParaRPr>
          </a:p>
          <a:p>
            <a:endParaRPr lang="en-US" dirty="0">
              <a:solidFill>
                <a:srgbClr val="444444"/>
              </a:solidFill>
            </a:endParaRPr>
          </a:p>
          <a:p>
            <a:r>
              <a:rPr lang="en-US" dirty="0"/>
              <a:t>The core aim of this entire webinar series is to </a:t>
            </a:r>
            <a:r>
              <a:rPr lang="en-US" b="1" dirty="0"/>
              <a:t>highlight the benefits of ACCEND</a:t>
            </a:r>
            <a:r>
              <a:rPr lang="en-US" dirty="0"/>
              <a:t>, provide support for </a:t>
            </a:r>
            <a:r>
              <a:rPr lang="en-US" b="1" dirty="0"/>
              <a:t>line managers</a:t>
            </a:r>
            <a:r>
              <a:rPr lang="en-US" dirty="0"/>
              <a:t> in engaging their teams, and demonstrate how this framework will become a crucial element of our cancer workforce's </a:t>
            </a:r>
            <a:r>
              <a:rPr lang="en-US" b="1" dirty="0"/>
              <a:t>education and career progression</a:t>
            </a:r>
            <a:r>
              <a:rPr lang="en-US" dirty="0"/>
              <a:t>.</a:t>
            </a:r>
            <a:endParaRPr lang="en-US" dirty="0">
              <a:solidFill>
                <a:srgbClr val="444444"/>
              </a:solidFill>
            </a:endParaRPr>
          </a:p>
          <a:p>
            <a:endParaRPr lang="en-US" dirty="0">
              <a:solidFill>
                <a:srgbClr val="444444"/>
              </a:solidFill>
            </a:endParaRPr>
          </a:p>
          <a:p>
            <a:r>
              <a:rPr lang="en-US" dirty="0"/>
              <a:t>Specifically, </a:t>
            </a:r>
            <a:r>
              <a:rPr lang="en-US" b="1" dirty="0"/>
              <a:t>today’s session</a:t>
            </a:r>
            <a:r>
              <a:rPr lang="en-US" dirty="0"/>
              <a:t> will focus on introducing the framework and explaining </a:t>
            </a:r>
            <a:r>
              <a:rPr lang="en-US" b="1" dirty="0"/>
              <a:t>why NHS England considers it so vital</a:t>
            </a:r>
            <a:r>
              <a:rPr lang="en-US" dirty="0"/>
              <a:t> for the current and future stability of the cancer workforce.</a:t>
            </a:r>
            <a:endParaRPr lang="en-US" dirty="0">
              <a:solidFill>
                <a:srgbClr val="444444"/>
              </a:solidFill>
            </a:endParaRPr>
          </a:p>
          <a:p>
            <a:endParaRPr lang="en-US" dirty="0">
              <a:solidFill>
                <a:srgbClr val="444444"/>
              </a:solidFill>
            </a:endParaRPr>
          </a:p>
          <a:p>
            <a:r>
              <a:rPr lang="en-US" dirty="0"/>
              <a:t>During this webinar there will be several QR codes linking to different aspects of ACCEND. There will also be some </a:t>
            </a:r>
            <a:r>
              <a:rPr lang="en-US" dirty="0" err="1"/>
              <a:t>slido</a:t>
            </a:r>
            <a:r>
              <a:rPr lang="en-US" dirty="0"/>
              <a:t> questions at the end so have you phone handy.</a:t>
            </a:r>
            <a:endParaRPr lang="en-US" dirty="0">
              <a:solidFill>
                <a:srgbClr val="444444"/>
              </a:solidFill>
            </a:endParaRPr>
          </a:p>
          <a:p>
            <a:endParaRPr lang="en-US" dirty="0">
              <a:solidFill>
                <a:srgbClr val="444444"/>
              </a:solidFill>
            </a:endParaRPr>
          </a:p>
          <a:p>
            <a:r>
              <a:rPr lang="en-US" u="sng" dirty="0"/>
              <a:t>Housekeeping and Platform Features</a:t>
            </a:r>
            <a:endParaRPr lang="en-US" u="sng" dirty="0">
              <a:solidFill>
                <a:srgbClr val="000000"/>
              </a:solidFill>
              <a:ea typeface="Calibri"/>
              <a:cs typeface="Calibri"/>
            </a:endParaRPr>
          </a:p>
          <a:p>
            <a:endParaRPr lang="en-US" u="sng" dirty="0">
              <a:ea typeface="Calibri"/>
              <a:cs typeface="Calibri"/>
            </a:endParaRPr>
          </a:p>
          <a:p>
            <a:r>
              <a:rPr lang="en-US" dirty="0"/>
              <a:t>Just a few quick housekeeping points to ensure a smooth flow:</a:t>
            </a:r>
            <a:endParaRPr lang="en-US" dirty="0">
              <a:solidFill>
                <a:srgbClr val="444444"/>
              </a:solidFill>
            </a:endParaRPr>
          </a:p>
          <a:p>
            <a:endParaRPr lang="en-US" dirty="0"/>
          </a:p>
          <a:p>
            <a:pPr marL="171450" indent="-171450">
              <a:buFont typeface="Arial,Sans-Serif"/>
              <a:buChar char="•"/>
            </a:pPr>
            <a:r>
              <a:rPr lang="en-US" b="1" dirty="0"/>
              <a:t>Recording:</a:t>
            </a:r>
            <a:r>
              <a:rPr lang="en-US" dirty="0"/>
              <a:t> These webinars are being </a:t>
            </a:r>
            <a:r>
              <a:rPr lang="en-US" b="1" dirty="0"/>
              <a:t>recorded</a:t>
            </a:r>
            <a:r>
              <a:rPr lang="en-US" dirty="0"/>
              <a:t>, and we will make the presentation slides and the video available for all registered attendees afterwards.</a:t>
            </a:r>
            <a:endParaRPr lang="en-US" dirty="0">
              <a:solidFill>
                <a:srgbClr val="444444"/>
              </a:solidFill>
            </a:endParaRPr>
          </a:p>
          <a:p>
            <a:pPr marL="171450" indent="-171450">
              <a:buFont typeface="Arial,Sans-Serif"/>
              <a:buChar char="•"/>
            </a:pPr>
            <a:r>
              <a:rPr lang="en-US" b="1" dirty="0"/>
              <a:t>Duration:</a:t>
            </a:r>
            <a:r>
              <a:rPr lang="en-US" dirty="0"/>
              <a:t> The session will run for approximately </a:t>
            </a:r>
            <a:r>
              <a:rPr lang="en-US" b="1" dirty="0"/>
              <a:t>30 to 40 minutes</a:t>
            </a:r>
            <a:r>
              <a:rPr lang="en-US" dirty="0"/>
              <a:t>, depending on the number of questions.</a:t>
            </a:r>
            <a:endParaRPr lang="en-US" dirty="0">
              <a:solidFill>
                <a:srgbClr val="444444"/>
              </a:solidFill>
            </a:endParaRPr>
          </a:p>
          <a:p>
            <a:pPr marL="171450" indent="-171450">
              <a:buFont typeface="Arial,Sans-Serif"/>
              <a:buChar char="•"/>
            </a:pPr>
            <a:r>
              <a:rPr lang="en-US" b="1" dirty="0"/>
              <a:t>Interaction:</a:t>
            </a:r>
            <a:r>
              <a:rPr lang="en-US" dirty="0"/>
              <a:t> Please use the platform’s features—the </a:t>
            </a:r>
            <a:r>
              <a:rPr lang="en-US" b="1" dirty="0"/>
              <a:t>Chat Box</a:t>
            </a:r>
            <a:r>
              <a:rPr lang="en-US" dirty="0"/>
              <a:t> is available for general comments and interaction with the group, and the </a:t>
            </a:r>
            <a:r>
              <a:rPr lang="en-US" b="1" dirty="0"/>
              <a:t>Q&amp;A feature</a:t>
            </a:r>
            <a:r>
              <a:rPr lang="en-US" dirty="0"/>
              <a:t> is the best place to submit your questions.</a:t>
            </a:r>
            <a:endParaRPr lang="en-US" dirty="0">
              <a:solidFill>
                <a:srgbClr val="444444"/>
              </a:solidFill>
            </a:endParaRPr>
          </a:p>
          <a:p>
            <a:pPr marL="171450" indent="-171450">
              <a:buFont typeface="Arial,Sans-Serif"/>
              <a:buChar char="•"/>
            </a:pPr>
            <a:r>
              <a:rPr lang="en-US" b="1" dirty="0"/>
              <a:t>Questions:</a:t>
            </a:r>
            <a:r>
              <a:rPr lang="en-US" dirty="0"/>
              <a:t> Since I’m the sole presenter, I won't be monitoring the questions while presenting, but I will dedicate the </a:t>
            </a:r>
            <a:r>
              <a:rPr lang="en-US" b="1" dirty="0"/>
              <a:t>final 10 minutes</a:t>
            </a:r>
            <a:r>
              <a:rPr lang="en-US" dirty="0"/>
              <a:t> to answering all questions submitted via the </a:t>
            </a:r>
            <a:r>
              <a:rPr lang="en-US" b="1" dirty="0"/>
              <a:t>Q&amp;A box</a:t>
            </a:r>
            <a:r>
              <a:rPr lang="en-US" dirty="0"/>
              <a:t>. If we happen to run out of time, I promise to follow up with an email containing the responses.</a:t>
            </a:r>
            <a:endParaRPr lang="en-US" dirty="0">
              <a:solidFill>
                <a:srgbClr val="444444"/>
              </a:solidFill>
            </a:endParaRPr>
          </a:p>
          <a:p>
            <a:r>
              <a:rPr lang="en-US" dirty="0"/>
              <a:t>Thank you again for joining us. Let’s dive into the ACCEND framework.</a:t>
            </a:r>
            <a:endParaRPr lang="en-US" dirty="0">
              <a:ea typeface="Calibri"/>
              <a:cs typeface="Calibri"/>
            </a:endParaRPr>
          </a:p>
          <a:p>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pPr>
              <a:defRPr/>
            </a:pPr>
            <a:fld id="{387612CC-38AC-4C4A-90D8-60E055B0193D}" type="slidenum">
              <a:rPr lang="en-US"/>
              <a:pPr>
                <a:defRPr/>
              </a:pPr>
              <a:t>1</a:t>
            </a:fld>
            <a:endParaRPr lang="en-US"/>
          </a:p>
        </p:txBody>
      </p:sp>
    </p:spTree>
    <p:extLst>
      <p:ext uri="{BB962C8B-B14F-4D97-AF65-F5344CB8AC3E}">
        <p14:creationId xmlns:p14="http://schemas.microsoft.com/office/powerpoint/2010/main" val="1302126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r>
              <a:rPr lang="en-US" dirty="0">
                <a:ea typeface="Calibri"/>
                <a:cs typeface="Calibri"/>
              </a:rPr>
              <a:t>This slide shows the QR code which will direct you to the ACCEND framework and I encourage you to watch this video introducing the ACCEND on the website at you convivence.</a:t>
            </a:r>
          </a:p>
          <a:p>
            <a:endParaRPr lang="en-US" dirty="0">
              <a:ea typeface="Calibri"/>
              <a:cs typeface="Calibri"/>
            </a:endParaRPr>
          </a:p>
          <a:p>
            <a:r>
              <a:rPr lang="en-US"/>
              <a:t>You are all part of the essential </a:t>
            </a:r>
            <a:r>
              <a:rPr lang="en-US" b="1"/>
              <a:t>cancer workforce</a:t>
            </a:r>
            <a:r>
              <a:rPr lang="en-US"/>
              <a:t>, and this series is designed specifically for you. It's about more than just training; it's about providing practical education and tailored support for every staff member—clinical and non-clinical—who is currently using or looking to integrate </a:t>
            </a:r>
            <a:r>
              <a:rPr lang="en-US" b="1"/>
              <a:t>ACCEND</a:t>
            </a:r>
            <a:r>
              <a:rPr lang="en-US"/>
              <a:t> into their </a:t>
            </a:r>
            <a:r>
              <a:rPr lang="en-US" b="1"/>
              <a:t>professional development</a:t>
            </a:r>
            <a:r>
              <a:rPr lang="en-US"/>
              <a:t>.</a:t>
            </a:r>
            <a:endParaRPr lang="en-US" dirty="0">
              <a:solidFill>
                <a:srgbClr val="444444"/>
              </a:solidFill>
            </a:endParaRPr>
          </a:p>
          <a:p>
            <a:endParaRPr lang="en-US" dirty="0">
              <a:solidFill>
                <a:srgbClr val="444444"/>
              </a:solidFill>
            </a:endParaRPr>
          </a:p>
          <a:p>
            <a:endParaRPr lang="en-US" dirty="0">
              <a:solidFill>
                <a:srgbClr val="444444"/>
              </a:solidFill>
            </a:endParaRPr>
          </a:p>
          <a:p>
            <a:r>
              <a:rPr lang="en-US"/>
              <a:t>Now, I want to start by being very honest. As a </a:t>
            </a:r>
            <a:r>
              <a:rPr lang="en-US" b="1"/>
              <a:t>Lung Cancer Clinical Nurse Specialist</a:t>
            </a:r>
            <a:r>
              <a:rPr lang="en-US"/>
              <a:t> myself, I know exactly how precious your time is. I understand the relentless pressure of managing patient care, completing other competency frameworks, peer reviews, statutory and mandatory training, and for my fellow nurses, revalidation. You're already juggling so much.</a:t>
            </a:r>
            <a:endParaRPr lang="en-US" dirty="0">
              <a:solidFill>
                <a:srgbClr val="444444"/>
              </a:solidFill>
            </a:endParaRPr>
          </a:p>
          <a:p>
            <a:endParaRPr lang="en-US" dirty="0">
              <a:solidFill>
                <a:srgbClr val="444444"/>
              </a:solidFill>
            </a:endParaRPr>
          </a:p>
          <a:p>
            <a:r>
              <a:rPr lang="en-US" dirty="0"/>
              <a:t>Yes, ACCEND isn't mandated, but we all share the same ultimate goal: to provide </a:t>
            </a:r>
            <a:r>
              <a:rPr lang="en-US" b="1" dirty="0"/>
              <a:t>excellent, </a:t>
            </a:r>
            <a:r>
              <a:rPr lang="en-US" b="1" dirty="0" err="1"/>
              <a:t>standardised</a:t>
            </a:r>
            <a:r>
              <a:rPr lang="en-US" b="1" dirty="0"/>
              <a:t> patient care</a:t>
            </a:r>
            <a:r>
              <a:rPr lang="en-US" dirty="0"/>
              <a:t> across the cancer pathway. As healthcare professionals, our commitment to self-improvement is non-negotiable. With the demands of the </a:t>
            </a:r>
            <a:r>
              <a:rPr lang="en-US" b="1" dirty="0"/>
              <a:t>NHS 10-year health plan</a:t>
            </a:r>
            <a:r>
              <a:rPr lang="en-US" dirty="0"/>
              <a:t> reshaping secondary care, we need flexible, high-quality development frameworks now more than ever.</a:t>
            </a:r>
            <a:endParaRPr lang="en-US" dirty="0">
              <a:solidFill>
                <a:srgbClr val="444444"/>
              </a:solidFill>
            </a:endParaRPr>
          </a:p>
          <a:p>
            <a:endParaRPr lang="en-US" dirty="0">
              <a:solidFill>
                <a:srgbClr val="444444"/>
              </a:solidFill>
            </a:endParaRPr>
          </a:p>
          <a:p>
            <a:r>
              <a:rPr lang="en-US" b="1" dirty="0"/>
              <a:t>ACCEND</a:t>
            </a:r>
            <a:r>
              <a:rPr lang="en-US" dirty="0"/>
              <a:t> is our tool to ensure we are not just keeping up with change, but driving it—striving for the best possible care we can offer every single patient. So let's get started."</a:t>
            </a:r>
            <a:endParaRPr lang="en-US" dirty="0">
              <a:solidFill>
                <a:srgbClr val="444444"/>
              </a:solidFill>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pPr>
              <a:defRPr/>
            </a:pPr>
            <a:fld id="{387612CC-38AC-4C4A-90D8-60E055B0193D}" type="slidenum">
              <a:rPr lang="en-US"/>
              <a:pPr>
                <a:defRPr/>
              </a:pPr>
              <a:t>2</a:t>
            </a:fld>
            <a:endParaRPr lang="en-US"/>
          </a:p>
        </p:txBody>
      </p:sp>
    </p:spTree>
    <p:extLst>
      <p:ext uri="{BB962C8B-B14F-4D97-AF65-F5344CB8AC3E}">
        <p14:creationId xmlns:p14="http://schemas.microsoft.com/office/powerpoint/2010/main" val="857120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Introducing ACCEND: The Future of Professional Practice in Cancer Care.</a:t>
            </a:r>
            <a:endParaRPr lang="en-GB" dirty="0"/>
          </a:p>
          <a:p>
            <a:r>
              <a:rPr lang="en-GB" dirty="0"/>
              <a:t>I am launching this webinar series to support the entire cancer workforce in seamlessly adopting the </a:t>
            </a:r>
            <a:r>
              <a:rPr lang="en-GB" b="1" dirty="0"/>
              <a:t>ACCEND Framework</a:t>
            </a:r>
            <a:r>
              <a:rPr lang="en-GB" dirty="0"/>
              <a:t>—the essential tool for career progression and continuous professional development.</a:t>
            </a:r>
            <a:endParaRPr lang="en-GB" dirty="0">
              <a:ea typeface="Calibri"/>
              <a:cs typeface="Calibri"/>
            </a:endParaRPr>
          </a:p>
          <a:p>
            <a:endParaRPr lang="en-GB"/>
          </a:p>
          <a:p>
            <a:r>
              <a:rPr lang="en-GB" b="1" dirty="0"/>
              <a:t>ACCEND</a:t>
            </a:r>
            <a:r>
              <a:rPr lang="en-GB" dirty="0"/>
              <a:t> is a targeted solution designed for </a:t>
            </a:r>
            <a:r>
              <a:rPr lang="en-GB" b="1" dirty="0"/>
              <a:t>everyone</a:t>
            </a:r>
            <a:r>
              <a:rPr lang="en-GB" dirty="0"/>
              <a:t> who cares for patients affected by cancer:  non-clinical, AHP, nursing, and pharmacy professionals. It moves beyond traditional banding to concentrate on </a:t>
            </a:r>
            <a:r>
              <a:rPr lang="en-GB" b="1" dirty="0"/>
              <a:t>levels of practice</a:t>
            </a:r>
            <a:r>
              <a:rPr lang="en-GB" dirty="0"/>
              <a:t>, allowing us to precisely and fairly capture everyone's true expertise and experience.</a:t>
            </a:r>
            <a:endParaRPr lang="en-GB" dirty="0">
              <a:ea typeface="Calibri"/>
              <a:cs typeface="Calibri"/>
            </a:endParaRPr>
          </a:p>
          <a:p>
            <a:endParaRPr lang="en-GB"/>
          </a:p>
          <a:p>
            <a:r>
              <a:rPr lang="en-GB" dirty="0"/>
              <a:t>My goal today is to ensure you leave with a complete understanding of </a:t>
            </a:r>
            <a:r>
              <a:rPr lang="en-GB" b="1" dirty="0"/>
              <a:t>why ACCEND was created, who the framework applies to,</a:t>
            </a:r>
            <a:r>
              <a:rPr lang="en-GB" dirty="0"/>
              <a:t> and </a:t>
            </a:r>
            <a:r>
              <a:rPr lang="en-GB" b="1" dirty="0"/>
              <a:t>how to access the complimentary resources</a:t>
            </a:r>
            <a:r>
              <a:rPr lang="en-GB" dirty="0"/>
              <a:t> to begin your self-assessment with confidence.</a:t>
            </a:r>
            <a:endParaRPr lang="en-GB" dirty="0">
              <a:ea typeface="Calibri"/>
              <a:cs typeface="Calibri"/>
            </a:endParaRPr>
          </a:p>
          <a:p>
            <a:endParaRPr lang="en-GB"/>
          </a:p>
          <a:p>
            <a:r>
              <a:rPr lang="en-GB" dirty="0"/>
              <a:t>The framework is made up of 3 components: Capabilities in practice, aligned education and career progression. </a:t>
            </a:r>
            <a:endParaRPr lang="en-GB" dirty="0">
              <a:ea typeface="Calibri"/>
              <a:cs typeface="Calibri"/>
            </a:endParaRPr>
          </a:p>
          <a:p>
            <a:endParaRPr lang="en-GB"/>
          </a:p>
          <a:p>
            <a:r>
              <a:rPr lang="en-GB" b="1" dirty="0"/>
              <a:t>What are the ACCEND Capabilities? (</a:t>
            </a:r>
            <a:r>
              <a:rPr lang="en-GB" b="1" dirty="0" err="1"/>
              <a:t>CiPs</a:t>
            </a:r>
            <a:r>
              <a:rPr lang="en-GB" b="1" dirty="0"/>
              <a:t>)</a:t>
            </a:r>
            <a:endParaRPr lang="en-GB" b="1" dirty="0">
              <a:ea typeface="Calibri"/>
              <a:cs typeface="Calibri"/>
            </a:endParaRPr>
          </a:p>
          <a:p>
            <a:endParaRPr lang="en-GB" b="1"/>
          </a:p>
          <a:p>
            <a:r>
              <a:rPr lang="en-GB" dirty="0"/>
              <a:t>Think of ACCEND's Capabilities in Practice (</a:t>
            </a:r>
            <a:r>
              <a:rPr lang="en-GB" dirty="0" err="1"/>
              <a:t>CiPs</a:t>
            </a:r>
            <a:r>
              <a:rPr lang="en-GB" dirty="0"/>
              <a:t>) as a </a:t>
            </a:r>
            <a:r>
              <a:rPr lang="en-GB" b="1" dirty="0"/>
              <a:t>detailed, national checklist of the essential knowledge, skills, and behaviours</a:t>
            </a:r>
            <a:r>
              <a:rPr lang="en-GB" dirty="0"/>
              <a:t> you need to be great at your job when caring for people affected by cancer.</a:t>
            </a:r>
            <a:endParaRPr lang="en-GB" dirty="0">
              <a:ea typeface="Calibri"/>
              <a:cs typeface="Calibri"/>
            </a:endParaRPr>
          </a:p>
          <a:p>
            <a:endParaRPr lang="en-GB"/>
          </a:p>
          <a:p>
            <a:r>
              <a:rPr lang="en-GB" dirty="0"/>
              <a:t>They are essentially the </a:t>
            </a:r>
            <a:r>
              <a:rPr lang="en-GB" b="1" dirty="0"/>
              <a:t>"What good looks like"</a:t>
            </a:r>
            <a:r>
              <a:rPr lang="en-GB" dirty="0"/>
              <a:t> for everyone in the cancer workforce, regardless of their specific title (nurse, pharmacist, support worker, etc.).</a:t>
            </a:r>
            <a:endParaRPr lang="en-GB" dirty="0">
              <a:ea typeface="Calibri"/>
              <a:cs typeface="Calibri"/>
            </a:endParaRPr>
          </a:p>
          <a:p>
            <a:endParaRPr lang="en-GB"/>
          </a:p>
          <a:p>
            <a:r>
              <a:rPr lang="en-GB" b="1" dirty="0"/>
              <a:t>1. They are Your "Must-Haves"</a:t>
            </a:r>
            <a:endParaRPr lang="en-GB" b="1" dirty="0">
              <a:ea typeface="Calibri"/>
              <a:cs typeface="Calibri"/>
            </a:endParaRPr>
          </a:p>
          <a:p>
            <a:r>
              <a:rPr lang="en-GB" dirty="0"/>
              <a:t>The </a:t>
            </a:r>
            <a:r>
              <a:rPr lang="en-GB" dirty="0" err="1"/>
              <a:t>CiPs</a:t>
            </a:r>
            <a:r>
              <a:rPr lang="en-GB" dirty="0"/>
              <a:t> define the minimum standards for safe, high-quality cancer care. They answer the question:</a:t>
            </a:r>
            <a:endParaRPr lang="en-GB" dirty="0">
              <a:ea typeface="Calibri"/>
              <a:cs typeface="Calibri"/>
            </a:endParaRPr>
          </a:p>
          <a:p>
            <a:r>
              <a:rPr lang="en-GB" b="1" i="1" dirty="0"/>
              <a:t>"To work effectively at my level, what do I need to know, and what do I need to be able to do?“</a:t>
            </a:r>
            <a:endParaRPr lang="en-GB" b="1" i="1" dirty="0">
              <a:ea typeface="Calibri"/>
              <a:cs typeface="Calibri"/>
            </a:endParaRPr>
          </a:p>
          <a:p>
            <a:endParaRPr lang="en-GB"/>
          </a:p>
          <a:p>
            <a:r>
              <a:rPr lang="en-GB" b="1" dirty="0"/>
              <a:t>2. They Focus on Levels, Not Bands</a:t>
            </a:r>
            <a:endParaRPr lang="en-GB" b="1" dirty="0">
              <a:ea typeface="Calibri"/>
              <a:cs typeface="Calibri"/>
            </a:endParaRPr>
          </a:p>
          <a:p>
            <a:r>
              <a:rPr lang="en-GB" dirty="0"/>
              <a:t>This is the most important distinction. The capabilities are not tied to your pay grade or your job title (like Band 5 or Band 6). Instead, they are defined by your </a:t>
            </a:r>
            <a:r>
              <a:rPr lang="en-GB" b="1" dirty="0"/>
              <a:t>Level of Practice</a:t>
            </a:r>
            <a:r>
              <a:rPr lang="en-GB" dirty="0"/>
              <a:t> (Supportive, Assistive, Registered, Enhanced, Advanced, etc.).</a:t>
            </a:r>
            <a:endParaRPr lang="en-GB" dirty="0">
              <a:ea typeface="Calibri"/>
              <a:cs typeface="Calibri"/>
            </a:endParaRPr>
          </a:p>
          <a:p>
            <a:r>
              <a:rPr lang="en-GB" b="1" dirty="0"/>
              <a:t>Why?</a:t>
            </a:r>
            <a:r>
              <a:rPr lang="en-GB" dirty="0"/>
              <a:t> Because a Band 6 nurse in one area might be doing the work of an Enhanced practitioner in cancer care in another area. ACCEND focuses on your </a:t>
            </a:r>
            <a:r>
              <a:rPr lang="en-GB" i="1" dirty="0"/>
              <a:t>actual</a:t>
            </a:r>
            <a:r>
              <a:rPr lang="en-GB" dirty="0"/>
              <a:t> skills and responsibilities, not just the label on your badge.</a:t>
            </a:r>
            <a:endParaRPr lang="en-GB" dirty="0">
              <a:ea typeface="Calibri"/>
              <a:cs typeface="Calibri"/>
            </a:endParaRPr>
          </a:p>
          <a:p>
            <a:endParaRPr lang="en-GB"/>
          </a:p>
          <a:p>
            <a:r>
              <a:rPr lang="en-GB" b="1" dirty="0"/>
              <a:t>3. They Cover Four Key Areas ("Pillars of Practice")</a:t>
            </a:r>
            <a:endParaRPr lang="en-GB" b="1" dirty="0">
              <a:ea typeface="Calibri"/>
              <a:cs typeface="Calibri"/>
            </a:endParaRPr>
          </a:p>
          <a:p>
            <a:r>
              <a:rPr lang="en-GB" dirty="0"/>
              <a:t>The capabilities aren't just about clinical tasks. They cover the four main areas that make up a successful modern healthcare professional:</a:t>
            </a:r>
            <a:endParaRPr lang="en-GB" dirty="0">
              <a:ea typeface="Calibri"/>
              <a:cs typeface="Calibri"/>
            </a:endParaRPr>
          </a:p>
          <a:p>
            <a:r>
              <a:rPr lang="en-GB" b="1" dirty="0"/>
              <a:t>Clinical Practice:</a:t>
            </a:r>
            <a:r>
              <a:rPr lang="en-GB" dirty="0"/>
              <a:t> </a:t>
            </a:r>
            <a:r>
              <a:rPr lang="en-GB" i="1" dirty="0"/>
              <a:t>Your hands-on skills.</a:t>
            </a:r>
            <a:r>
              <a:rPr lang="en-GB" dirty="0"/>
              <a:t> (e.g., managing personalised care, assessing symptoms, knowing about different cancers).</a:t>
            </a:r>
            <a:endParaRPr lang="en-GB" dirty="0">
              <a:ea typeface="Calibri"/>
              <a:cs typeface="Calibri"/>
            </a:endParaRPr>
          </a:p>
          <a:p>
            <a:r>
              <a:rPr lang="en-GB" b="1" dirty="0"/>
              <a:t>Leadership &amp; Management:</a:t>
            </a:r>
            <a:r>
              <a:rPr lang="en-GB" dirty="0"/>
              <a:t> </a:t>
            </a:r>
            <a:r>
              <a:rPr lang="en-GB" i="1" dirty="0"/>
              <a:t>Your role in the team and service.</a:t>
            </a:r>
            <a:r>
              <a:rPr lang="en-GB" dirty="0"/>
              <a:t> (e.g., managing change, delegating tasks, being a role model).</a:t>
            </a:r>
            <a:endParaRPr lang="en-GB" dirty="0">
              <a:ea typeface="Calibri"/>
              <a:cs typeface="Calibri"/>
            </a:endParaRPr>
          </a:p>
          <a:p>
            <a:r>
              <a:rPr lang="en-GB" b="1" dirty="0"/>
              <a:t>Education:</a:t>
            </a:r>
            <a:r>
              <a:rPr lang="en-GB" dirty="0"/>
              <a:t> </a:t>
            </a:r>
            <a:r>
              <a:rPr lang="en-GB" i="1" dirty="0"/>
              <a:t>Teaching and learning.</a:t>
            </a:r>
            <a:r>
              <a:rPr lang="en-GB" dirty="0"/>
              <a:t> (e.g., teaching patients self-management, supervising junior colleagues, keeping your own knowledge up to date).</a:t>
            </a:r>
            <a:endParaRPr lang="en-GB" dirty="0">
              <a:ea typeface="Calibri"/>
              <a:cs typeface="Calibri"/>
            </a:endParaRPr>
          </a:p>
          <a:p>
            <a:r>
              <a:rPr lang="en-GB" b="1" dirty="0"/>
              <a:t>Research &amp; Quality Improvement:</a:t>
            </a:r>
            <a:r>
              <a:rPr lang="en-GB" dirty="0"/>
              <a:t> </a:t>
            </a:r>
            <a:r>
              <a:rPr lang="en-GB" i="1" dirty="0"/>
              <a:t>Making things better.</a:t>
            </a:r>
            <a:r>
              <a:rPr lang="en-GB" dirty="0"/>
              <a:t> (e.g., using evidence to inform your work, finding ways to improve the service).</a:t>
            </a:r>
            <a:endParaRPr lang="en-GB" dirty="0">
              <a:ea typeface="Calibri"/>
              <a:cs typeface="Calibri"/>
            </a:endParaRPr>
          </a:p>
          <a:p>
            <a:endParaRPr lang="en-GB"/>
          </a:p>
          <a:p>
            <a:r>
              <a:rPr lang="en-GB" b="1" dirty="0"/>
              <a:t>4. How They Help You (The Self-Assessment)</a:t>
            </a:r>
            <a:endParaRPr lang="en-GB" b="1" dirty="0">
              <a:ea typeface="Calibri"/>
              <a:cs typeface="Calibri"/>
            </a:endParaRPr>
          </a:p>
          <a:p>
            <a:r>
              <a:rPr lang="en-GB" dirty="0"/>
              <a:t>The capabilities are used in your </a:t>
            </a:r>
            <a:r>
              <a:rPr lang="en-GB" b="1" dirty="0"/>
              <a:t>self-assessment</a:t>
            </a:r>
            <a:r>
              <a:rPr lang="en-GB" dirty="0"/>
              <a:t> and portfolio. They give you a structured way to:</a:t>
            </a:r>
            <a:endParaRPr lang="en-GB" dirty="0">
              <a:ea typeface="Calibri"/>
              <a:cs typeface="Calibri"/>
            </a:endParaRPr>
          </a:p>
          <a:p>
            <a:r>
              <a:rPr lang="en-GB" b="1" dirty="0"/>
              <a:t>Measure Your Progress:</a:t>
            </a:r>
            <a:r>
              <a:rPr lang="en-GB" dirty="0"/>
              <a:t> You look at the list of </a:t>
            </a:r>
            <a:r>
              <a:rPr lang="en-GB" dirty="0" err="1"/>
              <a:t>CiPs</a:t>
            </a:r>
            <a:r>
              <a:rPr lang="en-GB" dirty="0"/>
              <a:t> for your level and ask: "Do I do this well? Can I prove it?"</a:t>
            </a:r>
            <a:endParaRPr lang="en-GB" dirty="0">
              <a:ea typeface="Calibri"/>
              <a:cs typeface="Calibri"/>
            </a:endParaRPr>
          </a:p>
          <a:p>
            <a:r>
              <a:rPr lang="en-GB" b="1" dirty="0"/>
              <a:t>Identify Development Gaps:</a:t>
            </a:r>
            <a:r>
              <a:rPr lang="en-GB" dirty="0"/>
              <a:t> If you find a capability you aren't meeting, it instantly becomes your goal for learning and training.</a:t>
            </a:r>
            <a:endParaRPr lang="en-GB" dirty="0">
              <a:ea typeface="Calibri"/>
              <a:cs typeface="Calibri"/>
            </a:endParaRPr>
          </a:p>
          <a:p>
            <a:r>
              <a:rPr lang="en-GB" b="1" dirty="0"/>
              <a:t>Show Your Value:</a:t>
            </a:r>
            <a:r>
              <a:rPr lang="en-GB" dirty="0"/>
              <a:t> They give you clear, standardised language to show managers and employers exactly what you can do, which is crucial for appraisals and career progression.</a:t>
            </a:r>
            <a:endParaRPr lang="en-GB" dirty="0">
              <a:ea typeface="Calibri"/>
              <a:cs typeface="Calibri"/>
            </a:endParaRPr>
          </a:p>
          <a:p>
            <a:r>
              <a:rPr lang="en-GB" dirty="0"/>
              <a:t>In summary: </a:t>
            </a:r>
            <a:r>
              <a:rPr lang="en-GB" b="1" dirty="0"/>
              <a:t>ACCEND Capabilities are the specific, measurable, and essential skills and knowledge needed to deliver excellent cancer care at every stage of a professional's career.</a:t>
            </a:r>
            <a:endParaRPr lang="en-GB" b="1" dirty="0">
              <a:ea typeface="Calibri"/>
              <a:cs typeface="Calibri"/>
            </a:endParaRPr>
          </a:p>
          <a:p>
            <a:endParaRPr lang="en-GB" b="1"/>
          </a:p>
          <a:p>
            <a:r>
              <a:rPr lang="en-GB" dirty="0"/>
              <a:t>Simply put, the </a:t>
            </a:r>
            <a:r>
              <a:rPr lang="en-GB" b="1" dirty="0"/>
              <a:t>Education Framework</a:t>
            </a:r>
            <a:r>
              <a:rPr lang="en-GB" dirty="0"/>
              <a:t> acts as a </a:t>
            </a:r>
            <a:r>
              <a:rPr lang="en-GB" b="1" dirty="0"/>
              <a:t>study guide</a:t>
            </a:r>
            <a:r>
              <a:rPr lang="en-GB" dirty="0"/>
              <a:t> for everyone who works in cancer care.</a:t>
            </a:r>
            <a:endParaRPr lang="en-GB" dirty="0">
              <a:ea typeface="Calibri"/>
              <a:cs typeface="Calibri"/>
            </a:endParaRPr>
          </a:p>
          <a:p>
            <a:r>
              <a:rPr lang="en-GB" dirty="0"/>
              <a:t>It clearly sets out </a:t>
            </a:r>
            <a:r>
              <a:rPr lang="en-GB" b="1" dirty="0"/>
              <a:t>what you need to know</a:t>
            </a:r>
            <a:r>
              <a:rPr lang="en-GB" dirty="0"/>
              <a:t> at each step of your career to be great at your job. It takes the "Core Capabilities" (the skills and knowledge you need to do the job) and tells you how to get them.</a:t>
            </a:r>
            <a:endParaRPr lang="en-GB" dirty="0">
              <a:ea typeface="Calibri"/>
              <a:cs typeface="Calibri"/>
            </a:endParaRPr>
          </a:p>
          <a:p>
            <a:r>
              <a:rPr lang="en-GB" b="1" dirty="0"/>
              <a:t>Core Knowledge:</a:t>
            </a:r>
            <a:r>
              <a:rPr lang="en-GB" dirty="0"/>
              <a:t> It defines the </a:t>
            </a:r>
            <a:r>
              <a:rPr lang="en-GB" b="1" dirty="0"/>
              <a:t>basic cancer knowledge</a:t>
            </a:r>
            <a:r>
              <a:rPr lang="en-GB" dirty="0"/>
              <a:t> required for different levels of practice. For those at the beginning of their careers (like support workers and students), there's a core knowledge program called </a:t>
            </a:r>
            <a:r>
              <a:rPr lang="en-GB" b="1" dirty="0"/>
              <a:t>'Foundations of Cancer Care'</a:t>
            </a:r>
            <a:r>
              <a:rPr lang="en-GB" dirty="0"/>
              <a:t>. For qualified professionals moving up, there's a more advanced program called </a:t>
            </a:r>
            <a:r>
              <a:rPr lang="en-GB" b="1" dirty="0"/>
              <a:t>'Fundamentals of Cancer Care'</a:t>
            </a:r>
            <a:r>
              <a:rPr lang="en-GB" dirty="0"/>
              <a:t>.</a:t>
            </a:r>
            <a:endParaRPr lang="en-GB" dirty="0">
              <a:ea typeface="Calibri"/>
              <a:cs typeface="Calibri"/>
            </a:endParaRPr>
          </a:p>
          <a:p>
            <a:r>
              <a:rPr lang="en-GB" b="1" dirty="0"/>
              <a:t>Learning Resources:</a:t>
            </a:r>
            <a:r>
              <a:rPr lang="en-GB" dirty="0"/>
              <a:t> It points to the different ways you can gain this knowledge, including:</a:t>
            </a:r>
            <a:endParaRPr lang="en-GB" dirty="0">
              <a:ea typeface="Calibri"/>
              <a:cs typeface="Calibri"/>
            </a:endParaRPr>
          </a:p>
          <a:p>
            <a:pPr lvl="1"/>
            <a:r>
              <a:rPr lang="en-GB" dirty="0"/>
              <a:t>Online e-learning modules.</a:t>
            </a:r>
            <a:endParaRPr lang="en-GB" dirty="0">
              <a:ea typeface="Calibri"/>
              <a:cs typeface="Calibri"/>
            </a:endParaRPr>
          </a:p>
          <a:p>
            <a:pPr lvl="1"/>
            <a:r>
              <a:rPr lang="en-GB" dirty="0"/>
              <a:t>Workplace-based learning and reflection.</a:t>
            </a:r>
            <a:endParaRPr lang="en-GB" dirty="0">
              <a:ea typeface="Calibri"/>
              <a:cs typeface="Calibri"/>
            </a:endParaRPr>
          </a:p>
          <a:p>
            <a:pPr lvl="1"/>
            <a:r>
              <a:rPr lang="en-GB" dirty="0"/>
              <a:t>University-accredited courses, like postgraduate certificates or master's degrees.</a:t>
            </a:r>
            <a:endParaRPr lang="en-GB" dirty="0">
              <a:ea typeface="Calibri"/>
              <a:cs typeface="Calibri"/>
            </a:endParaRPr>
          </a:p>
          <a:p>
            <a:pPr lvl="1"/>
            <a:endParaRPr lang="en-GB"/>
          </a:p>
          <a:p>
            <a:r>
              <a:rPr lang="en-GB" b="1" dirty="0"/>
              <a:t>Goals:</a:t>
            </a:r>
            <a:r>
              <a:rPr lang="en-GB" dirty="0"/>
              <a:t> It provides </a:t>
            </a:r>
            <a:r>
              <a:rPr lang="en-GB" b="1" dirty="0"/>
              <a:t>high-level learning outcomes</a:t>
            </a:r>
            <a:r>
              <a:rPr lang="en-GB" dirty="0"/>
              <a:t> (the goals of your learning) and a suggested syllabus to make sure all cancer staff across the UK are learning a consistent set of knowledge and skills.</a:t>
            </a:r>
            <a:endParaRPr lang="en-GB" dirty="0">
              <a:ea typeface="Calibri"/>
              <a:cs typeface="Calibri"/>
            </a:endParaRPr>
          </a:p>
          <a:p>
            <a:r>
              <a:rPr lang="en-GB" b="1" dirty="0"/>
              <a:t>The Career Progression Component </a:t>
            </a:r>
            <a:endParaRPr lang="en-GB" b="1" dirty="0">
              <a:ea typeface="Calibri"/>
              <a:cs typeface="Calibri"/>
            </a:endParaRPr>
          </a:p>
          <a:p>
            <a:endParaRPr lang="en-GB" b="1"/>
          </a:p>
          <a:p>
            <a:r>
              <a:rPr lang="en-GB" dirty="0"/>
              <a:t>The </a:t>
            </a:r>
            <a:r>
              <a:rPr lang="en-GB" b="1" dirty="0"/>
              <a:t>Career Pathway</a:t>
            </a:r>
            <a:r>
              <a:rPr lang="en-GB" dirty="0"/>
              <a:t> part of the ACCEND framework is essentially a </a:t>
            </a:r>
            <a:r>
              <a:rPr lang="en-GB" b="1" dirty="0"/>
              <a:t>clear ladder for your career</a:t>
            </a:r>
            <a:r>
              <a:rPr lang="en-GB" dirty="0"/>
              <a:t> in cancer care, replacing old, confusing systems.</a:t>
            </a:r>
            <a:endParaRPr lang="en-GB" dirty="0">
              <a:ea typeface="Calibri"/>
              <a:cs typeface="Calibri"/>
            </a:endParaRPr>
          </a:p>
          <a:p>
            <a:r>
              <a:rPr lang="en-GB" dirty="0"/>
              <a:t>It provides a structured way for non-medical professionals (like nurses, allied health professionals, and support workers) to see how they can move up and develop their expertise in caring for people affected by cancer.</a:t>
            </a:r>
            <a:endParaRPr lang="en-GB" dirty="0">
              <a:ea typeface="Calibri"/>
              <a:cs typeface="Calibri"/>
            </a:endParaRPr>
          </a:p>
          <a:p>
            <a:r>
              <a:rPr lang="en-GB" dirty="0"/>
              <a:t>Instead of focusing on specific job titles, the framework defines </a:t>
            </a:r>
            <a:r>
              <a:rPr lang="en-GB" b="1" dirty="0"/>
              <a:t>seven levels of practice</a:t>
            </a:r>
            <a:r>
              <a:rPr lang="en-GB" dirty="0"/>
              <a:t>:</a:t>
            </a:r>
            <a:endParaRPr lang="en-GB" dirty="0">
              <a:ea typeface="Calibri"/>
              <a:cs typeface="Calibri"/>
            </a:endParaRPr>
          </a:p>
          <a:p>
            <a:r>
              <a:rPr lang="en-GB" b="1" dirty="0"/>
              <a:t>Supportive</a:t>
            </a:r>
            <a:endParaRPr lang="en-GB" dirty="0"/>
          </a:p>
          <a:p>
            <a:r>
              <a:rPr lang="en-GB" b="1" dirty="0"/>
              <a:t>Assistive</a:t>
            </a:r>
            <a:endParaRPr lang="en-GB" dirty="0"/>
          </a:p>
          <a:p>
            <a:r>
              <a:rPr lang="en-GB" b="1" dirty="0"/>
              <a:t>Pre-registration</a:t>
            </a:r>
            <a:r>
              <a:rPr lang="en-GB" dirty="0"/>
              <a:t> (students in training)</a:t>
            </a:r>
            <a:endParaRPr lang="en-GB" dirty="0">
              <a:ea typeface="Calibri"/>
              <a:cs typeface="Calibri"/>
            </a:endParaRPr>
          </a:p>
          <a:p>
            <a:r>
              <a:rPr lang="en-GB" b="1" dirty="0"/>
              <a:t>Registration</a:t>
            </a:r>
            <a:r>
              <a:rPr lang="en-GB" dirty="0"/>
              <a:t> (newly qualified professionals)</a:t>
            </a:r>
            <a:endParaRPr lang="en-GB" dirty="0">
              <a:ea typeface="Calibri"/>
              <a:cs typeface="Calibri"/>
            </a:endParaRPr>
          </a:p>
          <a:p>
            <a:r>
              <a:rPr lang="en-GB" b="1" dirty="0"/>
              <a:t>Enhanced</a:t>
            </a:r>
            <a:endParaRPr lang="en-GB" dirty="0"/>
          </a:p>
          <a:p>
            <a:r>
              <a:rPr lang="en-GB" b="1" dirty="0"/>
              <a:t>Advanced</a:t>
            </a:r>
            <a:endParaRPr lang="en-GB" dirty="0"/>
          </a:p>
          <a:p>
            <a:r>
              <a:rPr lang="en-GB" b="1" dirty="0"/>
              <a:t>Consultant</a:t>
            </a:r>
            <a:endParaRPr lang="en-GB" b="1" dirty="0">
              <a:ea typeface="Calibri"/>
              <a:cs typeface="Calibri"/>
            </a:endParaRPr>
          </a:p>
          <a:p>
            <a:endParaRPr lang="en-GB"/>
          </a:p>
          <a:p>
            <a:r>
              <a:rPr lang="en-GB" b="1" dirty="0"/>
              <a:t>How it Works:</a:t>
            </a:r>
            <a:endParaRPr lang="en-GB" b="1" dirty="0">
              <a:ea typeface="Calibri"/>
              <a:cs typeface="Calibri"/>
            </a:endParaRPr>
          </a:p>
          <a:p>
            <a:endParaRPr lang="en-GB" b="1"/>
          </a:p>
          <a:p>
            <a:r>
              <a:rPr lang="en-GB" b="1" dirty="0"/>
              <a:t>Defined Levels:</a:t>
            </a:r>
            <a:r>
              <a:rPr lang="en-GB" dirty="0"/>
              <a:t> For each of the seven levels, the framework clearly describes the </a:t>
            </a:r>
            <a:r>
              <a:rPr lang="en-GB" b="1" dirty="0"/>
              <a:t>characteristics, knowledge, skills, and behaviours</a:t>
            </a:r>
            <a:r>
              <a:rPr lang="en-GB" dirty="0"/>
              <a:t> you need to be working at that level.</a:t>
            </a:r>
            <a:endParaRPr lang="en-GB" dirty="0">
              <a:ea typeface="Calibri"/>
              <a:cs typeface="Calibri"/>
            </a:endParaRPr>
          </a:p>
          <a:p>
            <a:endParaRPr lang="en-GB"/>
          </a:p>
          <a:p>
            <a:r>
              <a:rPr lang="en-GB" b="1" dirty="0"/>
              <a:t>Clear Path Forward:</a:t>
            </a:r>
            <a:r>
              <a:rPr lang="en-GB" dirty="0"/>
              <a:t> It shows you the steps you need to take in your learning and experience to progress from one level to the next. For example, it outlines what a Registered Nurse needs to learn and achieve to become an Enhanced Practitioner, and then eventually an Advanced or Consultant Practitioner.</a:t>
            </a:r>
            <a:endParaRPr lang="en-GB" dirty="0">
              <a:ea typeface="Calibri"/>
              <a:cs typeface="Calibri"/>
            </a:endParaRPr>
          </a:p>
          <a:p>
            <a:endParaRPr lang="en-GB"/>
          </a:p>
          <a:p>
            <a:r>
              <a:rPr lang="en-GB" b="1" dirty="0"/>
              <a:t>Flexibility:</a:t>
            </a:r>
            <a:r>
              <a:rPr lang="en-GB" dirty="0"/>
              <a:t> It focuses on </a:t>
            </a:r>
            <a:r>
              <a:rPr lang="en-GB" b="1" dirty="0"/>
              <a:t>what you can do</a:t>
            </a:r>
            <a:r>
              <a:rPr lang="en-GB" dirty="0"/>
              <a:t> (your capabilities) rather than just what your job title is, which allows staff to develop and move across different cancer services (general or specialist) while still having their expertise recognised and valued.</a:t>
            </a:r>
            <a:endParaRPr lang="en-GB" dirty="0">
              <a:ea typeface="Calibri"/>
              <a:cs typeface="Calibri"/>
            </a:endParaRPr>
          </a:p>
          <a:p>
            <a:endParaRPr lang="en-GB"/>
          </a:p>
          <a:p>
            <a:endParaRPr lang="en-GB"/>
          </a:p>
        </p:txBody>
      </p:sp>
      <p:sp>
        <p:nvSpPr>
          <p:cNvPr id="4" name="Slide Number Placeholder 3"/>
          <p:cNvSpPr>
            <a:spLocks noGrp="1"/>
          </p:cNvSpPr>
          <p:nvPr>
            <p:ph type="sldNum" sz="quarter" idx="5"/>
          </p:nvPr>
        </p:nvSpPr>
        <p:spPr/>
        <p:txBody>
          <a:bodyPr/>
          <a:lstStyle/>
          <a:p>
            <a:pPr>
              <a:defRPr/>
            </a:pPr>
            <a:fld id="{387612CC-38AC-4C4A-90D8-60E055B0193D}" type="slidenum">
              <a:rPr lang="en-US" smtClean="0"/>
              <a:pPr>
                <a:defRPr/>
              </a:pPr>
              <a:t>3</a:t>
            </a:fld>
            <a:endParaRPr lang="en-US"/>
          </a:p>
        </p:txBody>
      </p:sp>
    </p:spTree>
    <p:extLst>
      <p:ext uri="{BB962C8B-B14F-4D97-AF65-F5344CB8AC3E}">
        <p14:creationId xmlns:p14="http://schemas.microsoft.com/office/powerpoint/2010/main" val="1926404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Aspirant Cancer Career and Education Development (ACCEND) Learning Hub is a platform established by NHS England and partners to support and develop the non-medical healthcare workforce involved in cancer care.</a:t>
            </a:r>
            <a:endParaRPr lang="en-US" dirty="0">
              <a:ea typeface="Calibri"/>
              <a:cs typeface="Calibri"/>
            </a:endParaRPr>
          </a:p>
          <a:p>
            <a:endParaRPr lang="en-US" dirty="0">
              <a:ea typeface="Calibri"/>
              <a:cs typeface="Calibri"/>
            </a:endParaRPr>
          </a:p>
          <a:p>
            <a:r>
              <a:rPr lang="en-US" dirty="0"/>
              <a:t>Its primary focus is on providing targeted resources for the Supportive and Assistive (SA) workforce.</a:t>
            </a:r>
            <a:endParaRPr lang="en-US" baseline="30000">
              <a:ea typeface="Calibri"/>
              <a:cs typeface="Calibri"/>
            </a:endParaRPr>
          </a:p>
          <a:p>
            <a:r>
              <a:rPr lang="en-US" dirty="0"/>
              <a:t>It provides a dedicated Supportive and Assistive Workforce Toolkit. The core support is delivered through this ACCEND Supportive and Assistive Workforce Toolkit, which is specifically designed to expand knowledge, skills, and awareness for roles like cancer support workers and healthcare assistants.</a:t>
            </a:r>
            <a:endParaRPr lang="en-US" dirty="0">
              <a:ea typeface="Calibri"/>
              <a:cs typeface="Calibri"/>
            </a:endParaRPr>
          </a:p>
          <a:p>
            <a:endParaRPr lang="en-US" dirty="0">
              <a:ea typeface="Calibri"/>
              <a:cs typeface="Calibri"/>
            </a:endParaRPr>
          </a:p>
          <a:p>
            <a:r>
              <a:rPr lang="en-US" u="sng" dirty="0"/>
              <a:t>So What is available: </a:t>
            </a:r>
            <a:endParaRPr lang="en-US" u="sng" dirty="0">
              <a:ea typeface="Calibri"/>
              <a:cs typeface="Calibri"/>
            </a:endParaRPr>
          </a:p>
          <a:p>
            <a:endParaRPr lang="en-US" dirty="0"/>
          </a:p>
          <a:p>
            <a:r>
              <a:rPr lang="en-US" dirty="0"/>
              <a:t>Foundations of Cancer Care - A multi-module online course to build a solid, foundational understanding of cancer and its treatments.</a:t>
            </a:r>
            <a:endParaRPr lang="en-US" dirty="0">
              <a:ea typeface="Calibri"/>
              <a:cs typeface="Calibri"/>
            </a:endParaRPr>
          </a:p>
          <a:p>
            <a:endParaRPr lang="en-US" dirty="0">
              <a:ea typeface="Calibri"/>
              <a:cs typeface="Calibri"/>
            </a:endParaRPr>
          </a:p>
          <a:p>
            <a:r>
              <a:rPr lang="en-US" u="sng" dirty="0"/>
              <a:t>Capabilities and Development</a:t>
            </a:r>
            <a:endParaRPr lang="en-US" u="sng" dirty="0">
              <a:ea typeface="Calibri"/>
              <a:cs typeface="Calibri"/>
            </a:endParaRPr>
          </a:p>
          <a:p>
            <a:r>
              <a:rPr lang="en-US" dirty="0"/>
              <a:t>Resources aligned with the ACCEND Framework's Core Capabilities in Practice (</a:t>
            </a:r>
            <a:r>
              <a:rPr lang="en-US" dirty="0" err="1"/>
              <a:t>CiPs</a:t>
            </a:r>
            <a:r>
              <a:rPr lang="en-US" dirty="0"/>
              <a:t>), including: Person-</a:t>
            </a:r>
            <a:r>
              <a:rPr lang="en-US" dirty="0" err="1"/>
              <a:t>centred</a:t>
            </a:r>
            <a:r>
              <a:rPr lang="en-US" dirty="0"/>
              <a:t> care, Communication skills, Psychological support, and Self-care and development.</a:t>
            </a:r>
            <a:endParaRPr lang="en-US" dirty="0">
              <a:ea typeface="Calibri"/>
              <a:cs typeface="Calibri"/>
            </a:endParaRPr>
          </a:p>
          <a:p>
            <a:r>
              <a:rPr lang="en-US" u="sng" dirty="0"/>
              <a:t>Professional Development</a:t>
            </a:r>
            <a:endParaRPr lang="en-US" u="sng">
              <a:ea typeface="Calibri"/>
              <a:cs typeface="Calibri"/>
            </a:endParaRPr>
          </a:p>
          <a:p>
            <a:r>
              <a:rPr lang="en-US" dirty="0"/>
              <a:t>Modules on essential skills such as Introduction to Coaching, The Spirit of Motivational Interviewing, and Advocating for people living with cancer.</a:t>
            </a:r>
            <a:endParaRPr lang="en-US" dirty="0">
              <a:ea typeface="Calibri"/>
              <a:cs typeface="Calibri"/>
            </a:endParaRPr>
          </a:p>
          <a:p>
            <a:r>
              <a:rPr lang="en-US" u="sng" dirty="0"/>
              <a:t>Addressing Inequalities</a:t>
            </a:r>
            <a:endParaRPr lang="en-US" u="sng">
              <a:ea typeface="Calibri"/>
              <a:cs typeface="Calibri"/>
            </a:endParaRPr>
          </a:p>
          <a:p>
            <a:r>
              <a:rPr lang="en-US" dirty="0"/>
              <a:t>Learning resources focused on Developing Cultural Competence in Cancer Care and reducing inequalities for specific communities (e.g., the LGBTQ+ community).</a:t>
            </a:r>
            <a:endParaRPr lang="en-US" dirty="0">
              <a:ea typeface="Calibri"/>
              <a:cs typeface="Calibri"/>
            </a:endParaRPr>
          </a:p>
          <a:p>
            <a:r>
              <a:rPr lang="en-US" u="sng" dirty="0"/>
              <a:t>Practical Role Guidance</a:t>
            </a:r>
            <a:endParaRPr lang="en-US" u="sng" dirty="0">
              <a:ea typeface="Calibri"/>
              <a:cs typeface="Calibri"/>
            </a:endParaRPr>
          </a:p>
          <a:p>
            <a:r>
              <a:rPr lang="en-US" dirty="0"/>
              <a:t>Resources like Role Profiles and short videos/animations to clarify career pathways, job expectations, and how to apply the framework in day-to-day work.</a:t>
            </a:r>
            <a:endParaRPr lang="en-US" dirty="0">
              <a:ea typeface="Calibri"/>
              <a:cs typeface="Calibri"/>
            </a:endParaRPr>
          </a:p>
          <a:p>
            <a:r>
              <a:rPr lang="en-US" dirty="0"/>
              <a:t> </a:t>
            </a:r>
            <a:r>
              <a:rPr lang="en-US" u="sng" dirty="0"/>
              <a:t>Emphasis on Wellbeing and Personal Support</a:t>
            </a:r>
            <a:endParaRPr lang="en-US" u="sng" dirty="0">
              <a:ea typeface="Calibri"/>
              <a:cs typeface="Calibri"/>
            </a:endParaRPr>
          </a:p>
          <a:p>
            <a:r>
              <a:rPr lang="en-US" dirty="0"/>
              <a:t>Recognizing the emotional demands of cancer care, the Hub includes resources to support staff wellbeing, which is a key component of a robust supportive workforce:</a:t>
            </a:r>
            <a:endParaRPr lang="en-US" dirty="0">
              <a:ea typeface="Calibri"/>
              <a:cs typeface="Calibri"/>
            </a:endParaRPr>
          </a:p>
          <a:p>
            <a:pPr marL="171450" indent="-171450">
              <a:buFont typeface="Arial"/>
              <a:buChar char="•"/>
            </a:pPr>
            <a:r>
              <a:rPr lang="en-US" dirty="0"/>
              <a:t>Self-Care and Development: Resources to help individuals manage their emotional, physical, and mental wellbeing.</a:t>
            </a:r>
            <a:endParaRPr lang="en-US" dirty="0">
              <a:ea typeface="Calibri"/>
              <a:cs typeface="Calibri"/>
            </a:endParaRPr>
          </a:p>
          <a:p>
            <a:pPr marL="171450" indent="-171450">
              <a:buFont typeface="Arial"/>
              <a:buChar char="•"/>
            </a:pPr>
            <a:r>
              <a:rPr lang="en-US" dirty="0"/>
              <a:t>"Help for the Helpers": Modules providing guidance on maintaining an ethical approach and focusing on personal resilience and support following challenging work situations.</a:t>
            </a:r>
            <a:r>
              <a:rPr lang="en-US" baseline="30000" dirty="0"/>
              <a:t>6</a:t>
            </a:r>
            <a:endParaRPr lang="en-US" dirty="0">
              <a:ea typeface="Calibri"/>
              <a:cs typeface="Calibri"/>
            </a:endParaRPr>
          </a:p>
          <a:p>
            <a:pPr marL="171450" indent="-171450">
              <a:buFont typeface="Arial"/>
              <a:buChar char="•"/>
            </a:pPr>
            <a:r>
              <a:rPr lang="en-US" dirty="0"/>
              <a:t>Community of Practice: The ACCEND </a:t>
            </a:r>
            <a:r>
              <a:rPr lang="en-US" dirty="0" err="1"/>
              <a:t>programme</a:t>
            </a:r>
            <a:r>
              <a:rPr lang="en-US" dirty="0"/>
              <a:t> facilitates a Community of Practice, providing a forum for staff to share experiences, best practices, and receive peer support for implementation.</a:t>
            </a:r>
            <a:endParaRPr lang="en-US" baseline="30000" dirty="0">
              <a:ea typeface="Calibri"/>
              <a:cs typeface="Calibri"/>
            </a:endParaRPr>
          </a:p>
          <a:p>
            <a:r>
              <a:rPr lang="en-US" dirty="0"/>
              <a:t> </a:t>
            </a:r>
            <a:r>
              <a:rPr lang="en-US" u="sng" dirty="0"/>
              <a:t>Career and Progression Support</a:t>
            </a:r>
            <a:endParaRPr lang="en-US" u="sng" dirty="0">
              <a:ea typeface="Calibri"/>
              <a:cs typeface="Calibri"/>
            </a:endParaRPr>
          </a:p>
          <a:p>
            <a:r>
              <a:rPr lang="en-US" dirty="0"/>
              <a:t>The Hub is fundamentally an assistive resource for career advancement and role clarity:</a:t>
            </a:r>
            <a:endParaRPr lang="en-US" baseline="30000" dirty="0">
              <a:ea typeface="Calibri"/>
              <a:cs typeface="Calibri"/>
            </a:endParaRPr>
          </a:p>
          <a:p>
            <a:pPr marL="171450" indent="-171450">
              <a:buFont typeface="Arial"/>
              <a:buChar char="•"/>
            </a:pPr>
            <a:r>
              <a:rPr lang="en-US" dirty="0"/>
              <a:t>Structured Career Pathways: It simplifies the ACCEND Framework, clearly outlining the seven levels of practice (Supportive, Assistive, Pre-registration, etc.) to help staff see their potential for progression.</a:t>
            </a:r>
            <a:endParaRPr lang="en-US" baseline="30000" dirty="0">
              <a:ea typeface="Calibri"/>
              <a:cs typeface="Calibri"/>
            </a:endParaRPr>
          </a:p>
          <a:p>
            <a:pPr marL="171450" indent="-171450">
              <a:buFont typeface="Arial"/>
              <a:buChar char="•"/>
            </a:pPr>
            <a:r>
              <a:rPr lang="en-US" dirty="0"/>
              <a:t>E-Learning and Upskilling: It provides the necessary education and training, often in partnership with organizations like Macmillan, to match a practitioner's current role with the required capabilities, thereby preparing them for the next step in their career.</a:t>
            </a:r>
            <a:endParaRPr lang="en-US" baseline="30000" dirty="0">
              <a:ea typeface="Calibri"/>
              <a:cs typeface="Calibri"/>
            </a:endParaRPr>
          </a:p>
          <a:p>
            <a:r>
              <a:rPr lang="en-US" dirty="0"/>
              <a:t>In summary, the ACCEND Learning Hub is a targeted, assistive toolkit that supports the cancer workforce by building specific knowledge, enhancing essential supportive skills, and providing clear, accessible pathways for professional growth.</a:t>
            </a:r>
            <a:endParaRPr lang="en-US" baseline="30000"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pPr>
              <a:defRPr/>
            </a:pPr>
            <a:fld id="{387612CC-38AC-4C4A-90D8-60E055B0193D}" type="slidenum">
              <a:rPr lang="en-US"/>
              <a:pPr>
                <a:defRPr/>
              </a:pPr>
              <a:t>4</a:t>
            </a:fld>
            <a:endParaRPr lang="en-US"/>
          </a:p>
        </p:txBody>
      </p:sp>
    </p:spTree>
    <p:extLst>
      <p:ext uri="{BB962C8B-B14F-4D97-AF65-F5344CB8AC3E}">
        <p14:creationId xmlns:p14="http://schemas.microsoft.com/office/powerpoint/2010/main" val="4037503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kern="1200" dirty="0">
                <a:solidFill>
                  <a:schemeClr val="tx1"/>
                </a:solidFill>
                <a:effectLst/>
                <a:latin typeface="+mn-lt"/>
                <a:ea typeface="+mn-ea"/>
                <a:cs typeface="+mn-cs"/>
              </a:rPr>
              <a:t>Moving Forward with ACCEND: Framework Value and Digital Transition</a:t>
            </a:r>
          </a:p>
          <a:p>
            <a:r>
              <a:rPr lang="en-GB" sz="1200" kern="1200" dirty="0">
                <a:solidFill>
                  <a:schemeClr val="tx1"/>
                </a:solidFill>
                <a:effectLst/>
                <a:latin typeface="+mn-lt"/>
                <a:ea typeface="+mn-ea"/>
                <a:cs typeface="+mn-cs"/>
              </a:rPr>
              <a:t>As we continue implementing the </a:t>
            </a:r>
            <a:r>
              <a:rPr lang="en-GB" sz="1200" b="1" kern="1200" dirty="0">
                <a:solidFill>
                  <a:schemeClr val="tx1"/>
                </a:solidFill>
                <a:effectLst/>
                <a:latin typeface="+mn-lt"/>
                <a:ea typeface="+mn-ea"/>
                <a:cs typeface="+mn-cs"/>
              </a:rPr>
              <a:t>ACCEND framework</a:t>
            </a:r>
            <a:r>
              <a:rPr lang="en-GB" sz="1200" kern="1200" dirty="0">
                <a:solidFill>
                  <a:schemeClr val="tx1"/>
                </a:solidFill>
                <a:effectLst/>
                <a:latin typeface="+mn-lt"/>
                <a:ea typeface="+mn-ea"/>
                <a:cs typeface="+mn-cs"/>
              </a:rPr>
              <a:t>, I want to address the status of the supporting digital tools, specifically the </a:t>
            </a:r>
            <a:r>
              <a:rPr lang="en-GB" sz="1200" b="1" kern="1200" dirty="0">
                <a:solidFill>
                  <a:schemeClr val="tx1"/>
                </a:solidFill>
                <a:effectLst/>
                <a:latin typeface="+mn-lt"/>
                <a:ea typeface="+mn-ea"/>
                <a:cs typeface="+mn-cs"/>
              </a:rPr>
              <a:t>Digital Portfolio</a:t>
            </a:r>
            <a:r>
              <a:rPr lang="en-GB" sz="1200" kern="1200" dirty="0">
                <a:solidFill>
                  <a:schemeClr val="tx1"/>
                </a:solidFill>
                <a:effectLst/>
                <a:latin typeface="+mn-lt"/>
                <a:ea typeface="+mn-ea"/>
                <a:cs typeface="+mn-cs"/>
              </a:rPr>
              <a:t> and the </a:t>
            </a:r>
            <a:r>
              <a:rPr lang="en-GB" dirty="0"/>
              <a:t>imminent </a:t>
            </a:r>
            <a:r>
              <a:rPr lang="en-GB" b="1" dirty="0"/>
              <a:t>RETA</a:t>
            </a:r>
            <a:r>
              <a:rPr lang="en-GB" sz="1200" b="1" kern="1200" dirty="0">
                <a:solidFill>
                  <a:schemeClr val="tx1"/>
                </a:solidFill>
                <a:effectLst/>
                <a:latin typeface="+mn-lt"/>
                <a:ea typeface="+mn-ea"/>
                <a:cs typeface="+mn-cs"/>
              </a:rPr>
              <a:t> Hub</a:t>
            </a:r>
            <a:r>
              <a:rPr lang="en-GB" sz="1200" kern="1200" dirty="0">
                <a:solidFill>
                  <a:schemeClr val="tx1"/>
                </a:solidFill>
                <a:effectLst/>
                <a:latin typeface="+mn-lt"/>
                <a:ea typeface="+mn-ea"/>
                <a:cs typeface="+mn-cs"/>
              </a:rPr>
              <a:t> release.</a:t>
            </a:r>
            <a:endParaRPr lang="en-GB" sz="1200" kern="1200" dirty="0">
              <a:solidFill>
                <a:schemeClr val="tx1"/>
              </a:solidFill>
              <a:effectLst/>
              <a:latin typeface="+mn-lt"/>
              <a:ea typeface="Calibri"/>
              <a:cs typeface="Calibri"/>
            </a:endParaRPr>
          </a:p>
          <a:p>
            <a:pPr rtl="0"/>
            <a:endParaRPr lang="en-GB" sz="1200" b="1" kern="1200" dirty="0">
              <a:solidFill>
                <a:schemeClr val="tx1"/>
              </a:solidFill>
              <a:effectLst/>
              <a:latin typeface="+mn-lt"/>
              <a:ea typeface="Calibri"/>
              <a:cs typeface="Calibri"/>
            </a:endParaRPr>
          </a:p>
          <a:p>
            <a:r>
              <a:rPr lang="en-GB" sz="1200" kern="1200" dirty="0">
                <a:solidFill>
                  <a:schemeClr val="tx1"/>
                </a:solidFill>
                <a:effectLst/>
                <a:latin typeface="+mn-lt"/>
                <a:ea typeface="+mn-ea"/>
                <a:cs typeface="+mn-cs"/>
              </a:rPr>
              <a:t>It’s important to understand that the </a:t>
            </a:r>
            <a:r>
              <a:rPr lang="en-GB" sz="1200" b="1" kern="1200" dirty="0">
                <a:solidFill>
                  <a:schemeClr val="tx1"/>
                </a:solidFill>
                <a:effectLst/>
                <a:latin typeface="+mn-lt"/>
                <a:ea typeface="+mn-ea"/>
                <a:cs typeface="+mn-cs"/>
              </a:rPr>
              <a:t>core value of ACCEND is available to the cancer workforce right now</a:t>
            </a:r>
            <a:r>
              <a:rPr lang="en-GB" sz="1200" kern="1200" dirty="0">
                <a:solidFill>
                  <a:schemeClr val="tx1"/>
                </a:solidFill>
                <a:effectLst/>
                <a:latin typeface="+mn-lt"/>
                <a:ea typeface="+mn-ea"/>
                <a:cs typeface="+mn-cs"/>
              </a:rPr>
              <a:t>, independent of the digital platform. We must </a:t>
            </a:r>
            <a:r>
              <a:rPr lang="en-GB" dirty="0"/>
              <a:t>utilise </a:t>
            </a:r>
            <a:r>
              <a:rPr lang="en-GB" sz="1200" kern="1200" dirty="0">
                <a:solidFill>
                  <a:schemeClr val="tx1"/>
                </a:solidFill>
                <a:effectLst/>
                <a:latin typeface="+mn-lt"/>
                <a:ea typeface="+mn-ea"/>
                <a:cs typeface="+mn-cs"/>
              </a:rPr>
              <a:t>the framework's structure immediately to realise its benefits. The Humber and North Yorkshire cancer alliance is part of the </a:t>
            </a:r>
            <a:r>
              <a:rPr lang="en-GB" sz="1200" kern="1200" dirty="0" err="1">
                <a:solidFill>
                  <a:schemeClr val="tx1"/>
                </a:solidFill>
                <a:effectLst/>
                <a:latin typeface="+mn-lt"/>
                <a:ea typeface="+mn-ea"/>
                <a:cs typeface="+mn-cs"/>
              </a:rPr>
              <a:t>Eportfolio</a:t>
            </a:r>
            <a:r>
              <a:rPr lang="en-GB" sz="1200" kern="1200" dirty="0">
                <a:solidFill>
                  <a:schemeClr val="tx1"/>
                </a:solidFill>
                <a:effectLst/>
                <a:latin typeface="+mn-lt"/>
                <a:ea typeface="+mn-ea"/>
                <a:cs typeface="+mn-cs"/>
              </a:rPr>
              <a:t> pilot hosted on the digital learning solutions website</a:t>
            </a:r>
            <a:r>
              <a:rPr lang="en-GB" dirty="0"/>
              <a:t> (DSL website).</a:t>
            </a:r>
            <a:r>
              <a:rPr lang="en-GB" sz="1200" kern="1200" dirty="0">
                <a:solidFill>
                  <a:schemeClr val="tx1"/>
                </a:solidFill>
                <a:effectLst/>
                <a:latin typeface="+mn-lt"/>
                <a:ea typeface="+mn-ea"/>
                <a:cs typeface="+mn-cs"/>
              </a:rPr>
              <a:t> This portfolio is the full framework of capabilities but at the moment has limited functions. We need staff to use the digital portfolio so was can shape what the portfolio will look like in the future. The more feedback given the better and more usable for the service users.</a:t>
            </a:r>
            <a:endParaRPr lang="en-GB" sz="1200" kern="1200" dirty="0">
              <a:solidFill>
                <a:schemeClr val="tx1"/>
              </a:solidFill>
              <a:effectLst/>
              <a:latin typeface="+mn-lt"/>
              <a:ea typeface="Calibri"/>
              <a:cs typeface="Calibri"/>
            </a:endParaRPr>
          </a:p>
          <a:p>
            <a:pPr rtl="0"/>
            <a:endParaRPr lang="en-GB" sz="1200" kern="1200">
              <a:solidFill>
                <a:schemeClr val="tx1"/>
              </a:solidFill>
              <a:effectLst/>
              <a:latin typeface="+mn-lt"/>
              <a:ea typeface="+mn-ea"/>
              <a:cs typeface="+mn-cs"/>
            </a:endParaRPr>
          </a:p>
          <a:p>
            <a:pPr rtl="0"/>
            <a:r>
              <a:rPr lang="en-GB" sz="1200" b="1" kern="1200" dirty="0">
                <a:solidFill>
                  <a:schemeClr val="tx1"/>
                </a:solidFill>
                <a:effectLst/>
                <a:latin typeface="+mn-lt"/>
                <a:ea typeface="+mn-ea"/>
                <a:cs typeface="+mn-cs"/>
              </a:rPr>
              <a:t>Defines Your Path and Guarantees Progression:</a:t>
            </a:r>
            <a:r>
              <a:rPr lang="en-GB" sz="1200" kern="1200" dirty="0">
                <a:solidFill>
                  <a:schemeClr val="tx1"/>
                </a:solidFill>
                <a:effectLst/>
                <a:latin typeface="+mn-lt"/>
                <a:ea typeface="+mn-ea"/>
                <a:cs typeface="+mn-cs"/>
              </a:rPr>
              <a:t> The detailed, three-part framework maps practice from supportive roles to consultant level across all key cancer professions. Workforce members can use this mapping </a:t>
            </a:r>
            <a:r>
              <a:rPr lang="en-GB" sz="1200" b="1" kern="1200" dirty="0">
                <a:solidFill>
                  <a:schemeClr val="tx1"/>
                </a:solidFill>
                <a:effectLst/>
                <a:latin typeface="+mn-lt"/>
                <a:ea typeface="+mn-ea"/>
                <a:cs typeface="+mn-cs"/>
              </a:rPr>
              <a:t>today</a:t>
            </a:r>
            <a:r>
              <a:rPr lang="en-GB" sz="1200" kern="1200" dirty="0">
                <a:solidFill>
                  <a:schemeClr val="tx1"/>
                </a:solidFill>
                <a:effectLst/>
                <a:latin typeface="+mn-lt"/>
                <a:ea typeface="+mn-ea"/>
                <a:cs typeface="+mn-cs"/>
              </a:rPr>
              <a:t> to identify their current level, understand the required knowledge and skills for the next stage, and clarify their ultimate career destination.</a:t>
            </a:r>
            <a:endParaRPr lang="en-GB" sz="1200" kern="1200" dirty="0">
              <a:solidFill>
                <a:schemeClr val="tx1"/>
              </a:solidFill>
              <a:effectLst/>
              <a:latin typeface="+mn-lt"/>
              <a:ea typeface="Calibri"/>
              <a:cs typeface="Calibri"/>
            </a:endParaRPr>
          </a:p>
          <a:p>
            <a:pPr rtl="0"/>
            <a:endParaRPr lang="en-GB" sz="1200" kern="1200">
              <a:solidFill>
                <a:schemeClr val="tx1"/>
              </a:solidFill>
              <a:effectLst/>
              <a:latin typeface="+mn-lt"/>
              <a:ea typeface="+mn-ea"/>
              <a:cs typeface="+mn-cs"/>
            </a:endParaRPr>
          </a:p>
          <a:p>
            <a:pPr rtl="0"/>
            <a:r>
              <a:rPr lang="en-GB" sz="1200" b="1" kern="1200" dirty="0">
                <a:solidFill>
                  <a:schemeClr val="tx1"/>
                </a:solidFill>
                <a:effectLst/>
                <a:latin typeface="+mn-lt"/>
                <a:ea typeface="+mn-ea"/>
                <a:cs typeface="+mn-cs"/>
              </a:rPr>
              <a:t>Empowers Development Conversations:</a:t>
            </a:r>
            <a:r>
              <a:rPr lang="en-GB" sz="1200" kern="1200" dirty="0">
                <a:solidFill>
                  <a:schemeClr val="tx1"/>
                </a:solidFill>
                <a:effectLst/>
                <a:latin typeface="+mn-lt"/>
                <a:ea typeface="+mn-ea"/>
                <a:cs typeface="+mn-cs"/>
              </a:rPr>
              <a:t> ACCEND provides the essential language and structure for </a:t>
            </a:r>
            <a:r>
              <a:rPr lang="en-GB" sz="1200" b="1" kern="1200" dirty="0">
                <a:solidFill>
                  <a:schemeClr val="tx1"/>
                </a:solidFill>
                <a:effectLst/>
                <a:latin typeface="+mn-lt"/>
                <a:ea typeface="+mn-ea"/>
                <a:cs typeface="+mn-cs"/>
              </a:rPr>
              <a:t>meaningful conversations</a:t>
            </a:r>
            <a:r>
              <a:rPr lang="en-GB" sz="1200" kern="1200" dirty="0">
                <a:solidFill>
                  <a:schemeClr val="tx1"/>
                </a:solidFill>
                <a:effectLst/>
                <a:latin typeface="+mn-lt"/>
                <a:ea typeface="+mn-ea"/>
                <a:cs typeface="+mn-cs"/>
              </a:rPr>
              <a:t> within appraisals, supervision, and team meetings. By using the framework's defined capabilities, both staff and managers can have targeted, productive discussions about development and progression. This replaces subjective conversations with an evidence-based, national standard.</a:t>
            </a:r>
            <a:endParaRPr lang="en-GB" sz="1200" kern="1200" dirty="0">
              <a:solidFill>
                <a:schemeClr val="tx1"/>
              </a:solidFill>
              <a:effectLst/>
              <a:latin typeface="+mn-lt"/>
              <a:ea typeface="Calibri"/>
              <a:cs typeface="Calibri"/>
            </a:endParaRPr>
          </a:p>
          <a:p>
            <a:pPr rtl="0"/>
            <a:endParaRPr lang="en-GB" sz="1200" kern="1200">
              <a:solidFill>
                <a:schemeClr val="tx1"/>
              </a:solidFill>
              <a:effectLst/>
              <a:latin typeface="+mn-lt"/>
              <a:ea typeface="+mn-ea"/>
              <a:cs typeface="+mn-cs"/>
            </a:endParaRPr>
          </a:p>
          <a:p>
            <a:pPr rtl="0"/>
            <a:r>
              <a:rPr lang="en-GB" sz="1200" kern="1200" dirty="0">
                <a:solidFill>
                  <a:schemeClr val="tx1"/>
                </a:solidFill>
                <a:effectLst/>
                <a:latin typeface="+mn-lt"/>
                <a:ea typeface="+mn-ea"/>
                <a:cs typeface="+mn-cs"/>
              </a:rPr>
              <a:t>The framework is designed to </a:t>
            </a:r>
            <a:r>
              <a:rPr lang="en-GB" sz="1200" b="1" kern="1200" dirty="0">
                <a:solidFill>
                  <a:schemeClr val="tx1"/>
                </a:solidFill>
                <a:effectLst/>
                <a:latin typeface="+mn-lt"/>
                <a:ea typeface="+mn-ea"/>
                <a:cs typeface="+mn-cs"/>
              </a:rPr>
              <a:t>reduce, not increase, the administrative burden</a:t>
            </a:r>
            <a:r>
              <a:rPr lang="en-GB" sz="1200" kern="1200" dirty="0">
                <a:solidFill>
                  <a:schemeClr val="tx1"/>
                </a:solidFill>
                <a:effectLst/>
                <a:latin typeface="+mn-lt"/>
                <a:ea typeface="+mn-ea"/>
                <a:cs typeface="+mn-cs"/>
              </a:rPr>
              <a:t>. Rather than creating new work, it structures and validates the excellent professional development already being undertaken. </a:t>
            </a:r>
            <a:endParaRPr lang="en-GB" sz="1200" kern="1200" dirty="0">
              <a:solidFill>
                <a:schemeClr val="tx1"/>
              </a:solidFill>
              <a:effectLst/>
              <a:latin typeface="+mn-lt"/>
              <a:ea typeface="Calibri"/>
              <a:cs typeface="Calibri"/>
            </a:endParaRPr>
          </a:p>
          <a:p>
            <a:pPr rtl="0"/>
            <a:r>
              <a:rPr lang="en-GB" sz="1200" b="1" kern="1200" dirty="0">
                <a:solidFill>
                  <a:schemeClr val="tx1"/>
                </a:solidFill>
                <a:effectLst/>
                <a:latin typeface="+mn-lt"/>
                <a:ea typeface="+mn-ea"/>
                <a:cs typeface="+mn-cs"/>
              </a:rPr>
              <a:t>No Dual Recording Required:</a:t>
            </a:r>
            <a:r>
              <a:rPr lang="en-GB" sz="1200" kern="1200" dirty="0">
                <a:solidFill>
                  <a:schemeClr val="tx1"/>
                </a:solidFill>
                <a:effectLst/>
                <a:latin typeface="+mn-lt"/>
                <a:ea typeface="+mn-ea"/>
                <a:cs typeface="+mn-cs"/>
              </a:rPr>
              <a:t> We want to be clear: until the Digital Portfolio is live and fully integrated, we are </a:t>
            </a:r>
            <a:r>
              <a:rPr lang="en-GB" sz="1200" b="1" kern="1200" dirty="0">
                <a:solidFill>
                  <a:schemeClr val="tx1"/>
                </a:solidFill>
                <a:effectLst/>
                <a:latin typeface="+mn-lt"/>
                <a:ea typeface="+mn-ea"/>
                <a:cs typeface="+mn-cs"/>
              </a:rPr>
              <a:t>not</a:t>
            </a:r>
            <a:r>
              <a:rPr lang="en-GB" sz="1200" kern="1200" dirty="0">
                <a:solidFill>
                  <a:schemeClr val="tx1"/>
                </a:solidFill>
                <a:effectLst/>
                <a:latin typeface="+mn-lt"/>
                <a:ea typeface="+mn-ea"/>
                <a:cs typeface="+mn-cs"/>
              </a:rPr>
              <a:t> asking staff to create a separate "digital story." Local record-keeping (e.g., existing professional portfolios, training logs) should continue as normal.</a:t>
            </a:r>
            <a:endParaRPr lang="en-GB" sz="1200" kern="1200" dirty="0">
              <a:solidFill>
                <a:schemeClr val="tx1"/>
              </a:solidFill>
              <a:effectLst/>
              <a:latin typeface="+mn-lt"/>
              <a:ea typeface="Calibri"/>
              <a:cs typeface="Calibri"/>
            </a:endParaRPr>
          </a:p>
          <a:p>
            <a:pPr rtl="0"/>
            <a:r>
              <a:rPr lang="en-GB" sz="1200" b="1" kern="1200" dirty="0">
                <a:solidFill>
                  <a:schemeClr val="tx1"/>
                </a:solidFill>
                <a:effectLst/>
                <a:latin typeface="+mn-lt"/>
                <a:ea typeface="+mn-ea"/>
                <a:cs typeface="+mn-cs"/>
              </a:rPr>
              <a:t>Future-Proofing Your Work:</a:t>
            </a:r>
            <a:r>
              <a:rPr lang="en-GB" sz="1200" kern="1200" dirty="0">
                <a:solidFill>
                  <a:schemeClr val="tx1"/>
                </a:solidFill>
                <a:effectLst/>
                <a:latin typeface="+mn-lt"/>
                <a:ea typeface="+mn-ea"/>
                <a:cs typeface="+mn-cs"/>
              </a:rPr>
              <a:t> When the </a:t>
            </a:r>
            <a:r>
              <a:rPr lang="en-GB" sz="1200" b="1" kern="1200" dirty="0">
                <a:solidFill>
                  <a:schemeClr val="tx1"/>
                </a:solidFill>
                <a:effectLst/>
                <a:latin typeface="+mn-lt"/>
                <a:ea typeface="+mn-ea"/>
                <a:cs typeface="+mn-cs"/>
              </a:rPr>
              <a:t>Your Digital Story</a:t>
            </a:r>
            <a:r>
              <a:rPr lang="en-GB" sz="1200" kern="1200" dirty="0">
                <a:solidFill>
                  <a:schemeClr val="tx1"/>
                </a:solidFill>
                <a:effectLst/>
                <a:latin typeface="+mn-lt"/>
                <a:ea typeface="+mn-ea"/>
                <a:cs typeface="+mn-cs"/>
              </a:rPr>
              <a:t> portfolio is released, it will serve as an ever-evolving tool designed to </a:t>
            </a:r>
            <a:r>
              <a:rPr lang="en-GB" sz="1200" i="1" kern="1200" dirty="0">
                <a:solidFill>
                  <a:schemeClr val="tx1"/>
                </a:solidFill>
                <a:effectLst/>
                <a:latin typeface="+mn-lt"/>
                <a:ea typeface="+mn-ea"/>
                <a:cs typeface="+mn-cs"/>
              </a:rPr>
              <a:t>capture</a:t>
            </a:r>
            <a:r>
              <a:rPr lang="en-GB" sz="1200" kern="1200" dirty="0">
                <a:solidFill>
                  <a:schemeClr val="tx1"/>
                </a:solidFill>
                <a:effectLst/>
                <a:latin typeface="+mn-lt"/>
                <a:ea typeface="+mn-ea"/>
                <a:cs typeface="+mn-cs"/>
              </a:rPr>
              <a:t> and </a:t>
            </a:r>
            <a:r>
              <a:rPr lang="en-GB" sz="1200" i="1" kern="1200" dirty="0">
                <a:solidFill>
                  <a:schemeClr val="tx1"/>
                </a:solidFill>
                <a:effectLst/>
                <a:latin typeface="+mn-lt"/>
                <a:ea typeface="+mn-ea"/>
                <a:cs typeface="+mn-cs"/>
              </a:rPr>
              <a:t>travel</a:t>
            </a:r>
            <a:r>
              <a:rPr lang="en-GB" sz="1200" kern="1200" dirty="0">
                <a:solidFill>
                  <a:schemeClr val="tx1"/>
                </a:solidFill>
                <a:effectLst/>
                <a:latin typeface="+mn-lt"/>
                <a:ea typeface="+mn-ea"/>
                <a:cs typeface="+mn-cs"/>
              </a:rPr>
              <a:t> with the individual, eliminating the need to re-verify skills and experience repeatedly. The effort you put into following the framework now is the foundation for a smoother, more efficient digital transition later.</a:t>
            </a:r>
            <a:endParaRPr lang="en-GB" sz="1200" b="0" kern="1200" dirty="0">
              <a:solidFill>
                <a:schemeClr val="tx1"/>
              </a:solidFill>
              <a:effectLst/>
              <a:latin typeface="+mn-lt"/>
              <a:ea typeface="Calibri"/>
              <a:cs typeface="Calibri"/>
            </a:endParaRPr>
          </a:p>
          <a:p>
            <a:pPr rtl="0"/>
            <a:endParaRPr lang="en-GB" sz="1200" b="1" kern="1200">
              <a:solidFill>
                <a:schemeClr val="tx1"/>
              </a:solidFill>
              <a:effectLst/>
              <a:latin typeface="+mn-lt"/>
              <a:ea typeface="+mn-ea"/>
              <a:cs typeface="+mn-cs"/>
            </a:endParaRPr>
          </a:p>
          <a:p>
            <a:pPr rtl="0"/>
            <a:r>
              <a:rPr lang="en-GB" sz="1200" kern="1200" dirty="0">
                <a:solidFill>
                  <a:schemeClr val="tx1"/>
                </a:solidFill>
                <a:effectLst/>
                <a:latin typeface="+mn-lt"/>
                <a:ea typeface="+mn-ea"/>
                <a:cs typeface="+mn-cs"/>
              </a:rPr>
              <a:t>In summary, please continue to use the ACCEND framework as your </a:t>
            </a:r>
            <a:r>
              <a:rPr lang="en-GB" sz="1200" b="1" kern="1200" dirty="0">
                <a:solidFill>
                  <a:schemeClr val="tx1"/>
                </a:solidFill>
                <a:effectLst/>
                <a:latin typeface="+mn-lt"/>
                <a:ea typeface="+mn-ea"/>
                <a:cs typeface="+mn-cs"/>
              </a:rPr>
              <a:t>professional compass</a:t>
            </a:r>
            <a:r>
              <a:rPr lang="en-GB" sz="1200" kern="1200" dirty="0">
                <a:solidFill>
                  <a:schemeClr val="tx1"/>
                </a:solidFill>
                <a:effectLst/>
                <a:latin typeface="+mn-lt"/>
                <a:ea typeface="+mn-ea"/>
                <a:cs typeface="+mn-cs"/>
              </a:rPr>
              <a:t> for career and workforce development. The digital tools are an exciting future enhancement, but they are </a:t>
            </a:r>
            <a:r>
              <a:rPr lang="en-GB" sz="1200" i="1" kern="1200" dirty="0">
                <a:solidFill>
                  <a:schemeClr val="tx1"/>
                </a:solidFill>
                <a:effectLst/>
                <a:latin typeface="+mn-lt"/>
                <a:ea typeface="+mn-ea"/>
                <a:cs typeface="+mn-cs"/>
              </a:rPr>
              <a:t>not</a:t>
            </a:r>
            <a:r>
              <a:rPr lang="en-GB" sz="1200" kern="1200" dirty="0">
                <a:solidFill>
                  <a:schemeClr val="tx1"/>
                </a:solidFill>
                <a:effectLst/>
                <a:latin typeface="+mn-lt"/>
                <a:ea typeface="+mn-ea"/>
                <a:cs typeface="+mn-cs"/>
              </a:rPr>
              <a:t> a prerequisite for success.</a:t>
            </a:r>
            <a:endParaRPr lang="en-GB" sz="1200" kern="1200" dirty="0">
              <a:solidFill>
                <a:schemeClr val="tx1"/>
              </a:solidFill>
              <a:effectLst/>
              <a:latin typeface="+mn-lt"/>
              <a:ea typeface="Calibri"/>
              <a:cs typeface="Calibri"/>
            </a:endParaRPr>
          </a:p>
          <a:p>
            <a:pPr rtl="0"/>
            <a:r>
              <a:rPr lang="en-GB" sz="1200" b="1" kern="1200" dirty="0">
                <a:solidFill>
                  <a:schemeClr val="tx1"/>
                </a:solidFill>
                <a:effectLst/>
                <a:latin typeface="+mn-lt"/>
                <a:ea typeface="+mn-ea"/>
                <a:cs typeface="+mn-cs"/>
              </a:rPr>
              <a:t>For all Managers and Supervisors:</a:t>
            </a:r>
            <a:r>
              <a:rPr lang="en-GB" sz="1200" kern="1200" dirty="0">
                <a:solidFill>
                  <a:schemeClr val="tx1"/>
                </a:solidFill>
                <a:effectLst/>
                <a:latin typeface="+mn-lt"/>
                <a:ea typeface="+mn-ea"/>
                <a:cs typeface="+mn-cs"/>
              </a:rPr>
              <a:t> We urge you to immediately integrate </a:t>
            </a:r>
            <a:r>
              <a:rPr lang="en-GB" sz="1200" b="1" kern="1200" dirty="0">
                <a:solidFill>
                  <a:schemeClr val="tx1"/>
                </a:solidFill>
                <a:effectLst/>
                <a:latin typeface="+mn-lt"/>
                <a:ea typeface="+mn-ea"/>
                <a:cs typeface="+mn-cs"/>
              </a:rPr>
              <a:t>ACCEND language</a:t>
            </a:r>
            <a:r>
              <a:rPr lang="en-GB" sz="1200" kern="1200" dirty="0">
                <a:solidFill>
                  <a:schemeClr val="tx1"/>
                </a:solidFill>
                <a:effectLst/>
                <a:latin typeface="+mn-lt"/>
                <a:ea typeface="+mn-ea"/>
                <a:cs typeface="+mn-cs"/>
              </a:rPr>
              <a:t> and defined capability requirements into your upcoming appraisal, supervision, and team development cycles. By doing so, you embed the framework into routine practice and ensure staff are positioned to seamlessly populate the Digital Portfolio once it becomes available.</a:t>
            </a:r>
            <a:endParaRPr lang="en-GB" sz="1200" kern="1200" dirty="0">
              <a:solidFill>
                <a:schemeClr val="tx1"/>
              </a:solidFill>
              <a:effectLst/>
              <a:latin typeface="+mn-lt"/>
              <a:ea typeface="Calibri"/>
              <a:cs typeface="Calibri"/>
            </a:endParaRPr>
          </a:p>
          <a:p>
            <a:endParaRPr lang="en-GB"/>
          </a:p>
        </p:txBody>
      </p:sp>
      <p:sp>
        <p:nvSpPr>
          <p:cNvPr id="4" name="Slide Number Placeholder 3"/>
          <p:cNvSpPr>
            <a:spLocks noGrp="1"/>
          </p:cNvSpPr>
          <p:nvPr>
            <p:ph type="sldNum" sz="quarter" idx="5"/>
          </p:nvPr>
        </p:nvSpPr>
        <p:spPr/>
        <p:txBody>
          <a:bodyPr/>
          <a:lstStyle/>
          <a:p>
            <a:pPr>
              <a:defRPr/>
            </a:pPr>
            <a:fld id="{387612CC-38AC-4C4A-90D8-60E055B0193D}" type="slidenum">
              <a:rPr lang="en-US" smtClean="0"/>
              <a:pPr>
                <a:defRPr/>
              </a:pPr>
              <a:t>5</a:t>
            </a:fld>
            <a:endParaRPr lang="en-US"/>
          </a:p>
        </p:txBody>
      </p:sp>
    </p:spTree>
    <p:extLst>
      <p:ext uri="{BB962C8B-B14F-4D97-AF65-F5344CB8AC3E}">
        <p14:creationId xmlns:p14="http://schemas.microsoft.com/office/powerpoint/2010/main" val="3316822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Someone of you have spoken to me previously about understanding your level of your practice and often people often work at different levels of practice so how do we address this. The framework does clearly define levels of practice and what the workforce needs to do to work at certain level of practice but there is a national acknowledgment that many people work at different levels. The idea of ACCEND is to standardise this and if people who want to progress in their career can look at higher levels of practice and work towards this. All this is completely voluntary, but everyone should be expected to achieve the capabilities at which level of practice you are employed. To know which level of practice you should be self assessment.</a:t>
            </a:r>
          </a:p>
          <a:p>
            <a:endParaRPr lang="en-GB"/>
          </a:p>
          <a:p>
            <a:endParaRPr lang="en-GB"/>
          </a:p>
          <a:p>
            <a:r>
              <a:rPr lang="en-GB"/>
              <a:t>This QR code will direct you to a tool which, by answering a few questions will inform you what level of practice you should self assess against according to the frameworks’ design.</a:t>
            </a:r>
          </a:p>
          <a:p>
            <a:endParaRPr lang="en-GB"/>
          </a:p>
          <a:p>
            <a:r>
              <a:rPr lang="en-GB"/>
              <a:t>In part of your practice, you may work at a higher level of practice then you should recognise this and provide evidence of this to the aligned capability. </a:t>
            </a:r>
          </a:p>
        </p:txBody>
      </p:sp>
      <p:sp>
        <p:nvSpPr>
          <p:cNvPr id="4" name="Slide Number Placeholder 3"/>
          <p:cNvSpPr>
            <a:spLocks noGrp="1"/>
          </p:cNvSpPr>
          <p:nvPr>
            <p:ph type="sldNum" sz="quarter" idx="5"/>
          </p:nvPr>
        </p:nvSpPr>
        <p:spPr/>
        <p:txBody>
          <a:bodyPr/>
          <a:lstStyle/>
          <a:p>
            <a:pPr>
              <a:defRPr/>
            </a:pPr>
            <a:fld id="{387612CC-38AC-4C4A-90D8-60E055B0193D}" type="slidenum">
              <a:rPr lang="en-US" smtClean="0"/>
              <a:pPr>
                <a:defRPr/>
              </a:pPr>
              <a:t>7</a:t>
            </a:fld>
            <a:endParaRPr lang="en-US"/>
          </a:p>
        </p:txBody>
      </p:sp>
    </p:spTree>
    <p:extLst>
      <p:ext uri="{BB962C8B-B14F-4D97-AF65-F5344CB8AC3E}">
        <p14:creationId xmlns:p14="http://schemas.microsoft.com/office/powerpoint/2010/main" val="1446079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not just a competency framework</a:t>
            </a:r>
          </a:p>
          <a:p>
            <a:endParaRPr lang="en-GB"/>
          </a:p>
          <a:p>
            <a:r>
              <a:rPr lang="en-GB"/>
              <a:t>ACCEND elevates the traditional competency approach. We are not asking you for a simple pass/fail checklist. This framework is a dynamic </a:t>
            </a:r>
            <a:r>
              <a:rPr lang="en-GB" b="1"/>
              <a:t>Portfolio of Evidence</a:t>
            </a:r>
            <a:r>
              <a:rPr lang="en-GB"/>
              <a:t> designed to capture the richness of your professional journey—showcasing your unique skills, lived experience, and deep understanding of cancer care across all four Pillars of Practice.</a:t>
            </a:r>
            <a:endParaRPr lang="en-GB" b="1"/>
          </a:p>
          <a:p>
            <a:endParaRPr lang="en-GB"/>
          </a:p>
          <a:p>
            <a:r>
              <a:rPr lang="en-GB"/>
              <a:t>Each level of practice is highlighted in different colours.</a:t>
            </a:r>
          </a:p>
          <a:p>
            <a:endParaRPr lang="en-GB"/>
          </a:p>
          <a:p>
            <a:r>
              <a:rPr lang="en-GB"/>
              <a:t>You'll notice the framework is colour-coded according to the seven Levels of Practice. This clear structure provides an instant visual reference, allowing you to quickly identify the minimum core expectations for your current role and see exactly what is required to progress to the next level in your career</a:t>
            </a:r>
          </a:p>
          <a:p>
            <a:endParaRPr lang="en-GB"/>
          </a:p>
          <a:p>
            <a:r>
              <a:rPr lang="en-GB"/>
              <a:t>The document takes time to complete and is an ever-evolving document... We are not asking people to sit down and complete the self assessment in a few attempts.“</a:t>
            </a:r>
          </a:p>
          <a:p>
            <a:endParaRPr lang="en-GB" b="1"/>
          </a:p>
          <a:p>
            <a:r>
              <a:rPr lang="en-GB"/>
              <a:t>This is an </a:t>
            </a:r>
            <a:r>
              <a:rPr lang="en-GB" b="1"/>
              <a:t>ever-evolving professional document</a:t>
            </a:r>
            <a:r>
              <a:rPr lang="en-GB"/>
              <a:t>, not a one-off assessment. We actively discourage trying to complete it in a few rushed sessions. It should be seen as a </a:t>
            </a:r>
            <a:r>
              <a:rPr lang="en-GB" b="1"/>
              <a:t>living document</a:t>
            </a:r>
            <a:r>
              <a:rPr lang="en-GB"/>
              <a:t> that grows with your experience and learning. You only sign off a capability when you feel you have truly achieved it, and you continue to add new evidence over time.</a:t>
            </a:r>
          </a:p>
          <a:p>
            <a:endParaRPr lang="en-GB" b="1"/>
          </a:p>
          <a:p>
            <a:r>
              <a:rPr lang="en-GB"/>
              <a:t>One way to approach the framework is to look at the pillars of practice and choose where you want to start... The framework is not meant to be completed and signed off but added to when you feel that you have achieved a capability</a:t>
            </a:r>
          </a:p>
          <a:p>
            <a:endParaRPr lang="en-GB"/>
          </a:p>
          <a:p>
            <a:r>
              <a:rPr lang="en-GB"/>
              <a:t>You have flexibility in how you tackle this. Many people prefer a strategic approach using the </a:t>
            </a:r>
            <a:r>
              <a:rPr lang="en-GB" b="1"/>
              <a:t>Four Pillars of Practice (Clinical, Leadership, Education, Research)</a:t>
            </a:r>
            <a:r>
              <a:rPr lang="en-GB"/>
              <a:t> as their guide. You can: </a:t>
            </a:r>
            <a:r>
              <a:rPr lang="en-GB" b="1"/>
              <a:t>Option A:</a:t>
            </a:r>
            <a:r>
              <a:rPr lang="en-GB"/>
              <a:t> Start with the pillar where you are most confident to build momentum. </a:t>
            </a:r>
            <a:r>
              <a:rPr lang="en-GB" b="1"/>
              <a:t>Option B:</a:t>
            </a:r>
            <a:r>
              <a:rPr lang="en-GB"/>
              <a:t> Start with the pillar where you have identified the greatest development need, using it to immediately shape your learning goals.</a:t>
            </a:r>
          </a:p>
          <a:p>
            <a:endParaRPr lang="en-GB" b="1"/>
          </a:p>
          <a:p>
            <a:r>
              <a:rPr lang="en-GB"/>
              <a:t>The designers of the framework recognise that the workforce are time poor and hence why time should be allocated to the team when able to continue to complete the self assessment.“</a:t>
            </a:r>
            <a:endParaRPr lang="en-GB" b="1"/>
          </a:p>
          <a:p>
            <a:endParaRPr lang="en-GB" b="1"/>
          </a:p>
          <a:p>
            <a:r>
              <a:rPr lang="en-GB"/>
              <a:t>We recognise that the cancer workforce is time-poor. Therefore, the framework's design directly addresses this by recommending that time for self-assessment and portfolio building </a:t>
            </a:r>
            <a:r>
              <a:rPr lang="en-GB" b="1"/>
              <a:t>must be protected and allocated</a:t>
            </a:r>
            <a:r>
              <a:rPr lang="en-GB"/>
              <a:t> by managers and teams. This isn't an extra task; it's a fundamental investment in the quality of our service and in </a:t>
            </a:r>
            <a:r>
              <a:rPr lang="en-GB" i="1"/>
              <a:t>your</a:t>
            </a:r>
            <a:r>
              <a:rPr lang="en-GB"/>
              <a:t> professional future.</a:t>
            </a:r>
          </a:p>
          <a:p>
            <a:endParaRPr lang="en-GB"/>
          </a:p>
        </p:txBody>
      </p:sp>
      <p:sp>
        <p:nvSpPr>
          <p:cNvPr id="4" name="Slide Number Placeholder 3"/>
          <p:cNvSpPr>
            <a:spLocks noGrp="1"/>
          </p:cNvSpPr>
          <p:nvPr>
            <p:ph type="sldNum" sz="quarter" idx="5"/>
          </p:nvPr>
        </p:nvSpPr>
        <p:spPr/>
        <p:txBody>
          <a:bodyPr/>
          <a:lstStyle/>
          <a:p>
            <a:pPr>
              <a:defRPr/>
            </a:pPr>
            <a:fld id="{387612CC-38AC-4C4A-90D8-60E055B0193D}" type="slidenum">
              <a:rPr lang="en-US" smtClean="0"/>
              <a:pPr>
                <a:defRPr/>
              </a:pPr>
              <a:t>6</a:t>
            </a:fld>
            <a:endParaRPr lang="en-US"/>
          </a:p>
        </p:txBody>
      </p:sp>
    </p:spTree>
    <p:extLst>
      <p:ext uri="{BB962C8B-B14F-4D97-AF65-F5344CB8AC3E}">
        <p14:creationId xmlns:p14="http://schemas.microsoft.com/office/powerpoint/2010/main" val="653302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QR code for the NHS England education hub. The ACCEND framework is more than just a set of standards; it comes with a </a:t>
            </a:r>
            <a:r>
              <a:rPr lang="en-GB" b="1" dirty="0"/>
              <a:t>dedicated learning resource</a:t>
            </a:r>
            <a:r>
              <a:rPr lang="en-GB" dirty="0"/>
              <a:t> designed to make implementation simple: the </a:t>
            </a:r>
            <a:r>
              <a:rPr lang="en-GB" b="1" dirty="0"/>
              <a:t>ACCEND National Learning Hub</a:t>
            </a:r>
            <a:r>
              <a:rPr lang="en-GB" dirty="0"/>
              <a:t>."</a:t>
            </a:r>
            <a:endParaRPr lang="en-US" dirty="0"/>
          </a:p>
          <a:p>
            <a:r>
              <a:rPr lang="en-GB"/>
              <a:t>"This hub is hosted on the </a:t>
            </a:r>
            <a:r>
              <a:rPr lang="en-GB" b="1"/>
              <a:t>NHS Learning Hub (e-</a:t>
            </a:r>
            <a:r>
              <a:rPr lang="en-GB" b="1" err="1"/>
              <a:t>LfH</a:t>
            </a:r>
            <a:r>
              <a:rPr lang="en-GB" b="1"/>
              <a:t>)</a:t>
            </a:r>
            <a:r>
              <a:rPr lang="en-GB"/>
              <a:t> platform, which means for anyone in the NHS or wider health and social care sector, it is </a:t>
            </a:r>
            <a:r>
              <a:rPr lang="en-GB" b="1"/>
              <a:t>immediately accessible and integrates seamlessly</a:t>
            </a:r>
            <a:r>
              <a:rPr lang="en-GB"/>
              <a:t> with your existing professional development tools. Think of it as your single, trusted 'go-to' place for all cancer education."</a:t>
            </a:r>
          </a:p>
          <a:p>
            <a:r>
              <a:rPr lang="en-GB"/>
              <a:t>2. The Value Proposition – It’s Free!</a:t>
            </a:r>
          </a:p>
          <a:p>
            <a:r>
              <a:rPr lang="en-GB"/>
              <a:t>"Crucially, I want to emphasize that access to the ACCEND Learning Hub is </a:t>
            </a:r>
            <a:r>
              <a:rPr lang="en-GB" b="1"/>
              <a:t>completely free of charge</a:t>
            </a:r>
            <a:r>
              <a:rPr lang="en-GB"/>
              <a:t> for the entire cancer workforce. This is a significant investment by NHS England to support your professional development."</a:t>
            </a:r>
          </a:p>
          <a:p>
            <a:r>
              <a:rPr lang="en-GB"/>
              <a:t>"There is no cost to you, your department, or your Alliance. This removes the major barrier of expensive external courses and ensures </a:t>
            </a:r>
            <a:r>
              <a:rPr lang="en-GB" b="1"/>
              <a:t>equal access</a:t>
            </a:r>
            <a:r>
              <a:rPr lang="en-GB"/>
              <a:t> to high-quality, nationally consistent education, regardless of your location or budget."</a:t>
            </a:r>
          </a:p>
          <a:p>
            <a:r>
              <a:rPr lang="en-GB"/>
              <a:t>3. The "Why" – Practical &amp; Career-Aligned Content</a:t>
            </a:r>
          </a:p>
          <a:p>
            <a:r>
              <a:rPr lang="en-GB"/>
              <a:t>"The hub's content is not just generic learning; it is </a:t>
            </a:r>
            <a:r>
              <a:rPr lang="en-GB" b="1"/>
              <a:t>specifically mapped to the ACCEND Capabilities in Practice (</a:t>
            </a:r>
            <a:r>
              <a:rPr lang="en-GB" b="1" err="1"/>
              <a:t>CiPs</a:t>
            </a:r>
            <a:r>
              <a:rPr lang="en-GB" b="1"/>
              <a:t>)</a:t>
            </a:r>
            <a:r>
              <a:rPr lang="en-GB"/>
              <a:t>. This is key: it provides the structured educational content needed to demonstrate competency at every level of the framework—from supportive all the way up to advanced practice."</a:t>
            </a:r>
          </a:p>
          <a:p>
            <a:r>
              <a:rPr lang="en-GB"/>
              <a:t>"You'll find core foundational knowledge, such as the </a:t>
            </a:r>
            <a:r>
              <a:rPr lang="en-GB" b="1"/>
              <a:t>'Foundations of Cancer Care'</a:t>
            </a:r>
            <a:r>
              <a:rPr lang="en-GB"/>
              <a:t> modules, and it's continually being developed with resources aimed at all levels of practice, including registered and enhanced roles."</a:t>
            </a:r>
          </a:p>
          <a:p>
            <a:r>
              <a:rPr lang="en-GB" dirty="0"/>
              <a:t>4. The Benefit – Supporting Your Development</a:t>
            </a:r>
            <a:endParaRPr lang="en-GB" dirty="0">
              <a:ea typeface="Calibri"/>
              <a:cs typeface="Calibri"/>
            </a:endParaRPr>
          </a:p>
          <a:p>
            <a:r>
              <a:rPr lang="en-GB" dirty="0"/>
              <a:t>"This hub is a vital tool for two things: </a:t>
            </a:r>
            <a:r>
              <a:rPr lang="en-GB" b="1" dirty="0"/>
              <a:t>Self-Assessment</a:t>
            </a:r>
            <a:r>
              <a:rPr lang="en-GB" dirty="0"/>
              <a:t> and </a:t>
            </a:r>
            <a:r>
              <a:rPr lang="en-GB" b="1" dirty="0"/>
              <a:t>Continuous Professional Development (CPD).</a:t>
            </a:r>
            <a:r>
              <a:rPr lang="en-GB" dirty="0"/>
              <a:t>"</a:t>
            </a:r>
            <a:endParaRPr lang="en-GB" dirty="0">
              <a:ea typeface="Calibri"/>
              <a:cs typeface="Calibri"/>
            </a:endParaRPr>
          </a:p>
          <a:p>
            <a:pPr marL="171450" indent="-171450">
              <a:buFont typeface="Arial"/>
              <a:buChar char="•"/>
            </a:pPr>
            <a:r>
              <a:rPr lang="en-GB" b="1" dirty="0"/>
              <a:t>For the Individual:</a:t>
            </a:r>
            <a:r>
              <a:rPr lang="en-GB" dirty="0"/>
              <a:t> You can use the resources to </a:t>
            </a:r>
            <a:r>
              <a:rPr lang="en-GB" b="1" dirty="0"/>
              <a:t>fill knowledge gaps</a:t>
            </a:r>
            <a:r>
              <a:rPr lang="en-GB" dirty="0"/>
              <a:t> identified in your ACCEND self-assessment. It gives you the clear, approved learning needed to achieve the required core capabilities for your role.</a:t>
            </a:r>
            <a:endParaRPr lang="en-GB" dirty="0">
              <a:ea typeface="Calibri"/>
              <a:cs typeface="Calibri"/>
            </a:endParaRPr>
          </a:p>
          <a:p>
            <a:pPr marL="171450" indent="-171450">
              <a:buFont typeface="Arial"/>
              <a:buChar char="•"/>
            </a:pPr>
            <a:r>
              <a:rPr lang="en-GB" b="1" dirty="0"/>
              <a:t>For Line Managers:</a:t>
            </a:r>
            <a:r>
              <a:rPr lang="en-GB" dirty="0"/>
              <a:t> It provides a </a:t>
            </a:r>
            <a:r>
              <a:rPr lang="en-GB" b="1" dirty="0"/>
              <a:t>ready-made, quality-assured syllabus</a:t>
            </a:r>
            <a:r>
              <a:rPr lang="en-GB" dirty="0"/>
              <a:t> to guide supervision, inform Personal Development Plans (PDPs), and ensure your entire team has the necessary core cancer knowledge.</a:t>
            </a:r>
            <a:endParaRPr lang="en-GB" dirty="0">
              <a:ea typeface="Calibri"/>
              <a:cs typeface="Calibri"/>
            </a:endParaRPr>
          </a:p>
          <a:p>
            <a:r>
              <a:rPr lang="en-GB" dirty="0"/>
              <a:t>"In short, the ACCEND Learning Hub is a professional, accessible, and free resource that directly enables you to develop your career, meet your framework capabilities, and ultimately, enhance the quality of care you provide."</a:t>
            </a:r>
            <a:endParaRPr lang="en-GB" dirty="0">
              <a:ea typeface="Calibri"/>
              <a:cs typeface="Calibri"/>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pPr>
              <a:defRPr/>
            </a:pPr>
            <a:fld id="{387612CC-38AC-4C4A-90D8-60E055B0193D}" type="slidenum">
              <a:rPr lang="en-US" smtClean="0"/>
              <a:pPr>
                <a:defRPr/>
              </a:pPr>
              <a:t>8</a:t>
            </a:fld>
            <a:endParaRPr lang="en-US"/>
          </a:p>
        </p:txBody>
      </p:sp>
    </p:spTree>
    <p:extLst>
      <p:ext uri="{BB962C8B-B14F-4D97-AF65-F5344CB8AC3E}">
        <p14:creationId xmlns:p14="http://schemas.microsoft.com/office/powerpoint/2010/main" val="1572707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The learning hub has consolidated other available education such as Macmillan so is a one </a:t>
            </a:r>
            <a:r>
              <a:rPr lang="en-GB" dirty="0" err="1">
                <a:ea typeface="Calibri"/>
                <a:cs typeface="Calibri"/>
              </a:rPr>
              <a:t>stp</a:t>
            </a:r>
            <a:r>
              <a:rPr lang="en-GB" dirty="0">
                <a:ea typeface="Calibri"/>
                <a:cs typeface="Calibri"/>
              </a:rPr>
              <a:t> shop for accessing </a:t>
            </a:r>
          </a:p>
        </p:txBody>
      </p:sp>
      <p:sp>
        <p:nvSpPr>
          <p:cNvPr id="4" name="Slide Number Placeholder 3"/>
          <p:cNvSpPr>
            <a:spLocks noGrp="1"/>
          </p:cNvSpPr>
          <p:nvPr>
            <p:ph type="sldNum" sz="quarter" idx="5"/>
          </p:nvPr>
        </p:nvSpPr>
        <p:spPr/>
        <p:txBody>
          <a:bodyPr/>
          <a:lstStyle/>
          <a:p>
            <a:pPr>
              <a:defRPr/>
            </a:pPr>
            <a:fld id="{387612CC-38AC-4C4A-90D8-60E055B0193D}" type="slidenum">
              <a:rPr lang="en-US" smtClean="0"/>
              <a:pPr>
                <a:defRPr/>
              </a:pPr>
              <a:t>9</a:t>
            </a:fld>
            <a:endParaRPr lang="en-US"/>
          </a:p>
        </p:txBody>
      </p:sp>
    </p:spTree>
    <p:extLst>
      <p:ext uri="{BB962C8B-B14F-4D97-AF65-F5344CB8AC3E}">
        <p14:creationId xmlns:p14="http://schemas.microsoft.com/office/powerpoint/2010/main" val="1811965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5.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A6C615-CC10-4FB7-8A7E-E5C7011792FF}"/>
              </a:ext>
            </a:extLst>
          </p:cNvPr>
          <p:cNvSpPr>
            <a:spLocks noGrp="1"/>
          </p:cNvSpPr>
          <p:nvPr>
            <p:ph type="dt" sz="half" idx="10"/>
          </p:nvPr>
        </p:nvSpPr>
        <p:spPr/>
        <p:txBody>
          <a:bodyPr/>
          <a:lstStyle>
            <a:lvl1pPr>
              <a:defRPr/>
            </a:lvl1pPr>
          </a:lstStyle>
          <a:p>
            <a:pPr>
              <a:defRPr/>
            </a:pPr>
            <a:fld id="{1B455E23-8865-4990-951B-EE97142DA77F}" type="datetimeFigureOut">
              <a:rPr lang="en-US"/>
              <a:pPr>
                <a:defRPr/>
              </a:pPr>
              <a:t>10/22/2025</a:t>
            </a:fld>
            <a:endParaRPr lang="en-US"/>
          </a:p>
        </p:txBody>
      </p:sp>
      <p:sp>
        <p:nvSpPr>
          <p:cNvPr id="5" name="Footer Placeholder 4">
            <a:extLst>
              <a:ext uri="{FF2B5EF4-FFF2-40B4-BE49-F238E27FC236}">
                <a16:creationId xmlns:a16="http://schemas.microsoft.com/office/drawing/2014/main" id="{E41D7796-65F6-4F47-B254-EA0E4EB3A82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964C996-F821-45C7-940B-E94472751E53}"/>
              </a:ext>
            </a:extLst>
          </p:cNvPr>
          <p:cNvSpPr>
            <a:spLocks noGrp="1"/>
          </p:cNvSpPr>
          <p:nvPr>
            <p:ph type="sldNum" sz="quarter" idx="12"/>
          </p:nvPr>
        </p:nvSpPr>
        <p:spPr/>
        <p:txBody>
          <a:bodyPr/>
          <a:lstStyle>
            <a:lvl1pPr>
              <a:defRPr/>
            </a:lvl1pPr>
          </a:lstStyle>
          <a:p>
            <a:pPr>
              <a:defRPr/>
            </a:pPr>
            <a:fld id="{08A1469D-7713-4CC1-98C2-BEBF79BDA3BF}" type="slidenum">
              <a:rPr lang="en-US"/>
              <a:pPr>
                <a:defRPr/>
              </a:pPr>
              <a:t>‹#›</a:t>
            </a:fld>
            <a:endParaRPr lang="en-US"/>
          </a:p>
        </p:txBody>
      </p:sp>
    </p:spTree>
    <p:extLst>
      <p:ext uri="{BB962C8B-B14F-4D97-AF65-F5344CB8AC3E}">
        <p14:creationId xmlns:p14="http://schemas.microsoft.com/office/powerpoint/2010/main" val="4205792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443472-D353-415E-8BD0-1CAC602A8175}"/>
              </a:ext>
            </a:extLst>
          </p:cNvPr>
          <p:cNvSpPr>
            <a:spLocks noGrp="1"/>
          </p:cNvSpPr>
          <p:nvPr>
            <p:ph type="dt" sz="half" idx="10"/>
          </p:nvPr>
        </p:nvSpPr>
        <p:spPr/>
        <p:txBody>
          <a:bodyPr/>
          <a:lstStyle>
            <a:lvl1pPr>
              <a:defRPr/>
            </a:lvl1pPr>
          </a:lstStyle>
          <a:p>
            <a:pPr>
              <a:defRPr/>
            </a:pPr>
            <a:fld id="{C5C9CB8F-E90A-4746-9F28-9B33442D16D4}" type="datetimeFigureOut">
              <a:rPr lang="en-US"/>
              <a:pPr>
                <a:defRPr/>
              </a:pPr>
              <a:t>10/22/2025</a:t>
            </a:fld>
            <a:endParaRPr lang="en-US"/>
          </a:p>
        </p:txBody>
      </p:sp>
      <p:sp>
        <p:nvSpPr>
          <p:cNvPr id="5" name="Footer Placeholder 4">
            <a:extLst>
              <a:ext uri="{FF2B5EF4-FFF2-40B4-BE49-F238E27FC236}">
                <a16:creationId xmlns:a16="http://schemas.microsoft.com/office/drawing/2014/main" id="{E4B69EC6-0FBB-489C-8F1A-ABBFC7B7BF1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83446B9-D0F3-4D82-96E4-11A36B5BF097}"/>
              </a:ext>
            </a:extLst>
          </p:cNvPr>
          <p:cNvSpPr>
            <a:spLocks noGrp="1"/>
          </p:cNvSpPr>
          <p:nvPr>
            <p:ph type="sldNum" sz="quarter" idx="12"/>
          </p:nvPr>
        </p:nvSpPr>
        <p:spPr/>
        <p:txBody>
          <a:bodyPr/>
          <a:lstStyle>
            <a:lvl1pPr>
              <a:defRPr/>
            </a:lvl1pPr>
          </a:lstStyle>
          <a:p>
            <a:pPr>
              <a:defRPr/>
            </a:pPr>
            <a:fld id="{89CC027C-CC33-4272-8C2F-F6BA0624F481}" type="slidenum">
              <a:rPr lang="en-US"/>
              <a:pPr>
                <a:defRPr/>
              </a:pPr>
              <a:t>‹#›</a:t>
            </a:fld>
            <a:endParaRPr lang="en-US"/>
          </a:p>
        </p:txBody>
      </p:sp>
    </p:spTree>
    <p:extLst>
      <p:ext uri="{BB962C8B-B14F-4D97-AF65-F5344CB8AC3E}">
        <p14:creationId xmlns:p14="http://schemas.microsoft.com/office/powerpoint/2010/main" val="2680474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55DC17-D060-45DF-BBD4-3F1062059704}"/>
              </a:ext>
            </a:extLst>
          </p:cNvPr>
          <p:cNvSpPr>
            <a:spLocks noGrp="1"/>
          </p:cNvSpPr>
          <p:nvPr>
            <p:ph type="dt" sz="half" idx="10"/>
          </p:nvPr>
        </p:nvSpPr>
        <p:spPr/>
        <p:txBody>
          <a:bodyPr/>
          <a:lstStyle>
            <a:lvl1pPr>
              <a:defRPr/>
            </a:lvl1pPr>
          </a:lstStyle>
          <a:p>
            <a:pPr>
              <a:defRPr/>
            </a:pPr>
            <a:fld id="{DE6BECF9-D117-493A-9A94-B0E1220C7765}" type="datetimeFigureOut">
              <a:rPr lang="en-US"/>
              <a:pPr>
                <a:defRPr/>
              </a:pPr>
              <a:t>10/22/2025</a:t>
            </a:fld>
            <a:endParaRPr lang="en-US"/>
          </a:p>
        </p:txBody>
      </p:sp>
      <p:sp>
        <p:nvSpPr>
          <p:cNvPr id="5" name="Footer Placeholder 4">
            <a:extLst>
              <a:ext uri="{FF2B5EF4-FFF2-40B4-BE49-F238E27FC236}">
                <a16:creationId xmlns:a16="http://schemas.microsoft.com/office/drawing/2014/main" id="{EDE05377-673B-4929-8523-315EC1B7989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5DA59E3-57CE-4817-9DE9-564FBA10DF44}"/>
              </a:ext>
            </a:extLst>
          </p:cNvPr>
          <p:cNvSpPr>
            <a:spLocks noGrp="1"/>
          </p:cNvSpPr>
          <p:nvPr>
            <p:ph type="sldNum" sz="quarter" idx="12"/>
          </p:nvPr>
        </p:nvSpPr>
        <p:spPr/>
        <p:txBody>
          <a:bodyPr/>
          <a:lstStyle>
            <a:lvl1pPr>
              <a:defRPr/>
            </a:lvl1pPr>
          </a:lstStyle>
          <a:p>
            <a:pPr>
              <a:defRPr/>
            </a:pPr>
            <a:fld id="{B1AC8AC5-E96B-49C8-B477-D6426C4D6701}" type="slidenum">
              <a:rPr lang="en-US"/>
              <a:pPr>
                <a:defRPr/>
              </a:pPr>
              <a:t>‹#›</a:t>
            </a:fld>
            <a:endParaRPr lang="en-US"/>
          </a:p>
        </p:txBody>
      </p:sp>
    </p:spTree>
    <p:extLst>
      <p:ext uri="{BB962C8B-B14F-4D97-AF65-F5344CB8AC3E}">
        <p14:creationId xmlns:p14="http://schemas.microsoft.com/office/powerpoint/2010/main" val="3377646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12" descr="A picture containing person, indoor&#10;&#10;Description automatically generated">
            <a:extLst>
              <a:ext uri="{FF2B5EF4-FFF2-40B4-BE49-F238E27FC236}">
                <a16:creationId xmlns:a16="http://schemas.microsoft.com/office/drawing/2014/main" id="{CAB399F3-9FD9-1192-020A-624C7A7DB82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extLst>
              <a:ext uri="{FF2B5EF4-FFF2-40B4-BE49-F238E27FC236}">
                <a16:creationId xmlns:a16="http://schemas.microsoft.com/office/drawing/2014/main" id="{0987D7BD-8C0A-D369-E31F-46FD9848064B}"/>
              </a:ext>
            </a:extLst>
          </p:cNvPr>
          <p:cNvPicPr>
            <a:picLocks noChangeAspect="1" noChangeArrowheads="1"/>
          </p:cNvPicPr>
          <p:nvPr userDrawn="1"/>
        </p:nvPicPr>
        <p:blipFill rotWithShape="1">
          <a:blip r:embed="rId3"/>
          <a:srcRect l="7588" t="12580" r="7588" b="16252"/>
          <a:stretch/>
        </p:blipFill>
        <p:spPr bwMode="auto">
          <a:xfrm>
            <a:off x="3391732" y="2492046"/>
            <a:ext cx="5408536" cy="129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9">
            <a:extLst>
              <a:ext uri="{FF2B5EF4-FFF2-40B4-BE49-F238E27FC236}">
                <a16:creationId xmlns:a16="http://schemas.microsoft.com/office/drawing/2014/main" id="{A26BA1FB-7B78-92AD-4C9B-B8A32394DE55}"/>
              </a:ext>
            </a:extLst>
          </p:cNvPr>
          <p:cNvSpPr>
            <a:spLocks noGrp="1"/>
          </p:cNvSpPr>
          <p:nvPr>
            <p:ph type="title"/>
          </p:nvPr>
        </p:nvSpPr>
        <p:spPr>
          <a:xfrm>
            <a:off x="838200" y="3429000"/>
            <a:ext cx="10515600" cy="1325563"/>
          </a:xfrm>
        </p:spPr>
        <p:txBody>
          <a:bodyPr/>
          <a:lstStyle>
            <a:lvl1pPr marL="0" indent="0" algn="ctr">
              <a:buFont typeface="Arial" panose="020B0604020202020204" pitchFamily="34" charset="0"/>
              <a:buNone/>
              <a:defRPr sz="3200">
                <a:solidFill>
                  <a:srgbClr val="00B0F0"/>
                </a:solidFill>
              </a:defRPr>
            </a:lvl1pPr>
          </a:lstStyle>
          <a:p>
            <a:r>
              <a:rPr lang="en-US"/>
              <a:t>Click to edit Master title style</a:t>
            </a:r>
            <a:endParaRPr lang="en-GB"/>
          </a:p>
        </p:txBody>
      </p:sp>
      <p:sp>
        <p:nvSpPr>
          <p:cNvPr id="16" name="Text Placeholder 15">
            <a:extLst>
              <a:ext uri="{FF2B5EF4-FFF2-40B4-BE49-F238E27FC236}">
                <a16:creationId xmlns:a16="http://schemas.microsoft.com/office/drawing/2014/main" id="{A0F0B093-2D3A-3338-66AB-D183FF1EF227}"/>
              </a:ext>
            </a:extLst>
          </p:cNvPr>
          <p:cNvSpPr>
            <a:spLocks noGrp="1"/>
          </p:cNvSpPr>
          <p:nvPr>
            <p:ph type="body" sz="quarter" idx="10" hasCustomPrompt="1"/>
          </p:nvPr>
        </p:nvSpPr>
        <p:spPr>
          <a:xfrm>
            <a:off x="3392488" y="5049838"/>
            <a:ext cx="5407025" cy="973137"/>
          </a:xfrm>
        </p:spPr>
        <p:txBody>
          <a:bodyPr/>
          <a:lstStyle>
            <a:lvl1pPr marL="0" indent="0" algn="ctr">
              <a:buNone/>
              <a:defRPr sz="2400">
                <a:solidFill>
                  <a:srgbClr val="00B0F0"/>
                </a:solidFill>
              </a:defRPr>
            </a:lvl1pPr>
          </a:lstStyle>
          <a:p>
            <a:pPr lvl="0"/>
            <a:r>
              <a:rPr lang="en-US"/>
              <a:t>Click to edit add subtitle</a:t>
            </a:r>
            <a:endParaRPr lang="en-GB"/>
          </a:p>
        </p:txBody>
      </p:sp>
    </p:spTree>
    <p:extLst>
      <p:ext uri="{BB962C8B-B14F-4D97-AF65-F5344CB8AC3E}">
        <p14:creationId xmlns:p14="http://schemas.microsoft.com/office/powerpoint/2010/main" val="4205792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Content Placeholder 4" descr="Background pattern&#10;&#10;Description automatically generated with medium confidence">
            <a:extLst>
              <a:ext uri="{FF2B5EF4-FFF2-40B4-BE49-F238E27FC236}">
                <a16:creationId xmlns:a16="http://schemas.microsoft.com/office/drawing/2014/main" id="{6E51F2C5-ADE5-59E6-1AE5-2F1DEC578F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121904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0" y="1709738"/>
            <a:ext cx="10515600" cy="2852737"/>
          </a:xfrm>
        </p:spPr>
        <p:txBody>
          <a:bodyPr anchor="b"/>
          <a:lstStyle>
            <a:lvl1pPr>
              <a:defRPr sz="4800">
                <a:solidFill>
                  <a:schemeClr val="bg1"/>
                </a:solidFill>
              </a:defRPr>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8" name="Picture 7">
            <a:extLst>
              <a:ext uri="{FF2B5EF4-FFF2-40B4-BE49-F238E27FC236}">
                <a16:creationId xmlns:a16="http://schemas.microsoft.com/office/drawing/2014/main" id="{0442BEB9-A825-A746-D924-85C19852407E}"/>
              </a:ext>
            </a:extLst>
          </p:cNvPr>
          <p:cNvPicPr>
            <a:picLocks noChangeAspect="1" noChangeArrowheads="1"/>
          </p:cNvPicPr>
          <p:nvPr userDrawn="1"/>
        </p:nvPicPr>
        <p:blipFill rotWithShape="1">
          <a:blip r:embed="rId3"/>
          <a:srcRect l="6142" t="18671" r="7877" b="12854"/>
          <a:stretch/>
        </p:blipFill>
        <p:spPr bwMode="auto">
          <a:xfrm>
            <a:off x="9143997" y="241734"/>
            <a:ext cx="2354317" cy="53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6535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id="{44BE4C31-0CDF-2316-05BB-4DE59B37F16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4">
            <a:extLst>
              <a:ext uri="{FF2B5EF4-FFF2-40B4-BE49-F238E27FC236}">
                <a16:creationId xmlns:a16="http://schemas.microsoft.com/office/drawing/2014/main" id="{76DA1D8B-E847-275C-924D-A3DA2B87C5CE}"/>
              </a:ext>
            </a:extLst>
          </p:cNvPr>
          <p:cNvPicPr>
            <a:picLocks noChangeAspect="1" noChangeArrowheads="1"/>
          </p:cNvPicPr>
          <p:nvPr userDrawn="1"/>
        </p:nvPicPr>
        <p:blipFill rotWithShape="1">
          <a:blip r:embed="rId3"/>
          <a:srcRect t="21152" b="17843"/>
          <a:stretch/>
        </p:blipFill>
        <p:spPr bwMode="auto">
          <a:xfrm>
            <a:off x="8961911" y="264976"/>
            <a:ext cx="2797552" cy="487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66570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Graphic">
    <p:spTree>
      <p:nvGrpSpPr>
        <p:cNvPr id="1" name=""/>
        <p:cNvGrpSpPr/>
        <p:nvPr/>
      </p:nvGrpSpPr>
      <p:grpSpPr>
        <a:xfrm>
          <a:off x="0" y="0"/>
          <a:ext cx="0" cy="0"/>
          <a:chOff x="0" y="0"/>
          <a:chExt cx="0" cy="0"/>
        </a:xfrm>
      </p:grpSpPr>
      <p:pic>
        <p:nvPicPr>
          <p:cNvPr id="8" name="Content Placeholder 10" descr="Shape, rectangle&#10;&#10;Description automatically generated">
            <a:extLst>
              <a:ext uri="{FF2B5EF4-FFF2-40B4-BE49-F238E27FC236}">
                <a16:creationId xmlns:a16="http://schemas.microsoft.com/office/drawing/2014/main" id="{58180C0C-E449-0FEE-4804-59C1ED774D1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a:extLst>
              <a:ext uri="{FF2B5EF4-FFF2-40B4-BE49-F238E27FC236}">
                <a16:creationId xmlns:a16="http://schemas.microsoft.com/office/drawing/2014/main" id="{6E468BC7-50BA-9C95-8032-D3148A0BFE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79988" y="-9525"/>
            <a:ext cx="7212012"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2273D928-F675-5696-BED6-F8C48F0187C0}"/>
              </a:ext>
            </a:extLst>
          </p:cNvPr>
          <p:cNvPicPr>
            <a:picLocks noChangeAspect="1" noChangeArrowheads="1"/>
          </p:cNvPicPr>
          <p:nvPr userDrawn="1"/>
        </p:nvPicPr>
        <p:blipFill rotWithShape="1">
          <a:blip r:embed="rId4"/>
          <a:srcRect l="6142" t="18671" r="7877" b="12854"/>
          <a:stretch/>
        </p:blipFill>
        <p:spPr bwMode="auto">
          <a:xfrm>
            <a:off x="9143997" y="241734"/>
            <a:ext cx="2354317" cy="53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5"/>
            <a:ext cx="4067175" cy="1325563"/>
          </a:xfrm>
        </p:spPr>
        <p:txBody>
          <a:bodyPr/>
          <a:lstStyle>
            <a:lvl1pPr>
              <a:defRPr sz="2800">
                <a:solidFill>
                  <a:schemeClr val="bg1"/>
                </a:solidFill>
              </a:defRPr>
            </a:lvl1pPr>
          </a:lstStyle>
          <a:p>
            <a:r>
              <a:rPr lang="en-GB"/>
              <a:t>Click to edit Master title style</a:t>
            </a:r>
            <a:endParaRPr lang="en-US"/>
          </a:p>
        </p:txBody>
      </p:sp>
      <p:sp>
        <p:nvSpPr>
          <p:cNvPr id="3" name="Content Placeholder 2"/>
          <p:cNvSpPr>
            <a:spLocks noGrp="1"/>
          </p:cNvSpPr>
          <p:nvPr>
            <p:ph idx="1"/>
          </p:nvPr>
        </p:nvSpPr>
        <p:spPr>
          <a:xfrm>
            <a:off x="838200" y="1825625"/>
            <a:ext cx="406717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85946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 Acros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AF6CEE-BCCD-86AF-45C0-E2E2BCE16EBF}"/>
              </a:ext>
            </a:extLst>
          </p:cNvPr>
          <p:cNvSpPr/>
          <p:nvPr userDrawn="1"/>
        </p:nvSpPr>
        <p:spPr>
          <a:xfrm>
            <a:off x="4364038" y="982663"/>
            <a:ext cx="3463925" cy="5246687"/>
          </a:xfrm>
          <a:prstGeom prst="rect">
            <a:avLst/>
          </a:prstGeom>
          <a:solidFill>
            <a:srgbClr val="EDD0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06323C44-2423-B56D-6CB7-5011C6A26479}"/>
              </a:ext>
            </a:extLst>
          </p:cNvPr>
          <p:cNvSpPr/>
          <p:nvPr userDrawn="1"/>
        </p:nvSpPr>
        <p:spPr>
          <a:xfrm>
            <a:off x="777875" y="982663"/>
            <a:ext cx="3462338" cy="5246687"/>
          </a:xfrm>
          <a:prstGeom prst="rect">
            <a:avLst/>
          </a:prstGeom>
          <a:solidFill>
            <a:srgbClr val="D5ED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38CD085-D039-18B3-AE82-FAC2D46BA80B}"/>
              </a:ext>
            </a:extLst>
          </p:cNvPr>
          <p:cNvSpPr/>
          <p:nvPr userDrawn="1"/>
        </p:nvSpPr>
        <p:spPr>
          <a:xfrm>
            <a:off x="7951788" y="982663"/>
            <a:ext cx="3462337" cy="5246687"/>
          </a:xfrm>
          <a:prstGeom prst="rect">
            <a:avLst/>
          </a:prstGeom>
          <a:solidFill>
            <a:srgbClr val="FBE5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endParaRPr>
          </a:p>
        </p:txBody>
      </p:sp>
      <p:pic>
        <p:nvPicPr>
          <p:cNvPr id="11" name="Picture 24">
            <a:extLst>
              <a:ext uri="{FF2B5EF4-FFF2-40B4-BE49-F238E27FC236}">
                <a16:creationId xmlns:a16="http://schemas.microsoft.com/office/drawing/2014/main" id="{484C7726-EA56-67DC-BF4F-E1F4D7041D1E}"/>
              </a:ext>
            </a:extLst>
          </p:cNvPr>
          <p:cNvPicPr>
            <a:picLocks noChangeAspect="1" noChangeArrowheads="1"/>
          </p:cNvPicPr>
          <p:nvPr userDrawn="1"/>
        </p:nvPicPr>
        <p:blipFill rotWithShape="1">
          <a:blip r:embed="rId2"/>
          <a:srcRect t="21152" b="17843"/>
          <a:stretch/>
        </p:blipFill>
        <p:spPr bwMode="auto">
          <a:xfrm>
            <a:off x="8961911" y="264976"/>
            <a:ext cx="2797552" cy="487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838200" y="2006600"/>
            <a:ext cx="3314700" cy="4351338"/>
          </a:xfrm>
        </p:spPr>
        <p:txBody>
          <a:bodyPr/>
          <a:lstStyle>
            <a:lvl1pPr>
              <a:defRPr sz="1800"/>
            </a:lvl1pPr>
            <a:lvl2pPr>
              <a:defRPr sz="1600"/>
            </a:lvl2pPr>
            <a:lvl3pPr>
              <a:defRPr sz="1400"/>
            </a:lvl3pPr>
            <a:lvl4pPr>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Content Placeholder 2">
            <a:extLst>
              <a:ext uri="{FF2B5EF4-FFF2-40B4-BE49-F238E27FC236}">
                <a16:creationId xmlns:a16="http://schemas.microsoft.com/office/drawing/2014/main" id="{CBD43DA1-A9B8-3E0A-7B27-9CC1AFB15600}"/>
              </a:ext>
            </a:extLst>
          </p:cNvPr>
          <p:cNvSpPr>
            <a:spLocks noGrp="1"/>
          </p:cNvSpPr>
          <p:nvPr>
            <p:ph sz="half" idx="13"/>
          </p:nvPr>
        </p:nvSpPr>
        <p:spPr>
          <a:xfrm>
            <a:off x="4438650" y="2006600"/>
            <a:ext cx="3314700" cy="4351338"/>
          </a:xfrm>
        </p:spPr>
        <p:txBody>
          <a:bodyPr/>
          <a:lstStyle>
            <a:lvl1pPr>
              <a:defRPr sz="1800"/>
            </a:lvl1pPr>
            <a:lvl2pPr>
              <a:defRPr sz="1600"/>
            </a:lvl2pPr>
            <a:lvl3pPr>
              <a:defRPr sz="1400"/>
            </a:lvl3pPr>
            <a:lvl4pPr>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Content Placeholder 2">
            <a:extLst>
              <a:ext uri="{FF2B5EF4-FFF2-40B4-BE49-F238E27FC236}">
                <a16:creationId xmlns:a16="http://schemas.microsoft.com/office/drawing/2014/main" id="{93584340-B4B1-44EE-46C7-88F5116D9872}"/>
              </a:ext>
            </a:extLst>
          </p:cNvPr>
          <p:cNvSpPr>
            <a:spLocks noGrp="1"/>
          </p:cNvSpPr>
          <p:nvPr>
            <p:ph sz="half" idx="14"/>
          </p:nvPr>
        </p:nvSpPr>
        <p:spPr>
          <a:xfrm>
            <a:off x="8025606" y="2006600"/>
            <a:ext cx="3314700" cy="4351338"/>
          </a:xfrm>
        </p:spPr>
        <p:txBody>
          <a:bodyPr/>
          <a:lstStyle>
            <a:lvl1pPr>
              <a:defRPr sz="1800"/>
            </a:lvl1pPr>
            <a:lvl2pPr>
              <a:defRPr sz="1600"/>
            </a:lvl2pPr>
            <a:lvl3pPr>
              <a:defRPr sz="1400"/>
            </a:lvl3pPr>
            <a:lvl4pPr>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Text Placeholder 16">
            <a:extLst>
              <a:ext uri="{FF2B5EF4-FFF2-40B4-BE49-F238E27FC236}">
                <a16:creationId xmlns:a16="http://schemas.microsoft.com/office/drawing/2014/main" id="{22DEEAF1-FF3B-580C-794B-65597EC2C118}"/>
              </a:ext>
            </a:extLst>
          </p:cNvPr>
          <p:cNvSpPr>
            <a:spLocks noGrp="1"/>
          </p:cNvSpPr>
          <p:nvPr>
            <p:ph type="body" sz="quarter" idx="15"/>
          </p:nvPr>
        </p:nvSpPr>
        <p:spPr>
          <a:xfrm>
            <a:off x="4438650" y="1206500"/>
            <a:ext cx="3314700" cy="671513"/>
          </a:xfrm>
        </p:spPr>
        <p:txBody>
          <a:bodyPr/>
          <a:lstStyle>
            <a:lvl1pPr marL="0" indent="0">
              <a:buNone/>
              <a:defRPr sz="2000"/>
            </a:lvl1pPr>
          </a:lstStyle>
          <a:p>
            <a:pPr lvl="0"/>
            <a:r>
              <a:rPr lang="en-US"/>
              <a:t>Click to edit Master text styles</a:t>
            </a:r>
            <a:endParaRPr lang="en-GB"/>
          </a:p>
        </p:txBody>
      </p:sp>
      <p:sp>
        <p:nvSpPr>
          <p:cNvPr id="18" name="Text Placeholder 16">
            <a:extLst>
              <a:ext uri="{FF2B5EF4-FFF2-40B4-BE49-F238E27FC236}">
                <a16:creationId xmlns:a16="http://schemas.microsoft.com/office/drawing/2014/main" id="{8CE34775-121E-CF2C-ED93-F747337C5ED6}"/>
              </a:ext>
            </a:extLst>
          </p:cNvPr>
          <p:cNvSpPr>
            <a:spLocks noGrp="1"/>
          </p:cNvSpPr>
          <p:nvPr>
            <p:ph type="body" sz="quarter" idx="16"/>
          </p:nvPr>
        </p:nvSpPr>
        <p:spPr>
          <a:xfrm>
            <a:off x="8025606" y="1200148"/>
            <a:ext cx="3314700" cy="671513"/>
          </a:xfrm>
        </p:spPr>
        <p:txBody>
          <a:bodyPr/>
          <a:lstStyle>
            <a:lvl1pPr marL="0" indent="0">
              <a:buNone/>
              <a:defRPr sz="2000"/>
            </a:lvl1pPr>
          </a:lstStyle>
          <a:p>
            <a:pPr lvl="0"/>
            <a:r>
              <a:rPr lang="en-US"/>
              <a:t>Click to edit Master text styles</a:t>
            </a:r>
            <a:endParaRPr lang="en-GB"/>
          </a:p>
        </p:txBody>
      </p:sp>
      <p:sp>
        <p:nvSpPr>
          <p:cNvPr id="22" name="Title 21">
            <a:extLst>
              <a:ext uri="{FF2B5EF4-FFF2-40B4-BE49-F238E27FC236}">
                <a16:creationId xmlns:a16="http://schemas.microsoft.com/office/drawing/2014/main" id="{FCDF5CD7-B28E-77D9-2DB2-7B98CD127745}"/>
              </a:ext>
            </a:extLst>
          </p:cNvPr>
          <p:cNvSpPr>
            <a:spLocks noGrp="1"/>
          </p:cNvSpPr>
          <p:nvPr>
            <p:ph type="title"/>
          </p:nvPr>
        </p:nvSpPr>
        <p:spPr>
          <a:xfrm>
            <a:off x="851694" y="1206500"/>
            <a:ext cx="3314700" cy="665161"/>
          </a:xfrm>
        </p:spPr>
        <p:txBody>
          <a:bodyPr anchor="t"/>
          <a:lstStyle>
            <a:lvl1pPr>
              <a:defRPr sz="2000"/>
            </a:lvl1pPr>
          </a:lstStyle>
          <a:p>
            <a:r>
              <a:rPr lang="en-US"/>
              <a:t>Click to edit Master title style</a:t>
            </a:r>
            <a:endParaRPr lang="en-GB"/>
          </a:p>
        </p:txBody>
      </p:sp>
    </p:spTree>
    <p:extLst>
      <p:ext uri="{BB962C8B-B14F-4D97-AF65-F5344CB8AC3E}">
        <p14:creationId xmlns:p14="http://schemas.microsoft.com/office/powerpoint/2010/main" val="3435712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Across Images">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03BE18D4-65D2-3562-2C49-7B759B3708D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con&#10;&#10;Description automatically generated">
            <a:extLst>
              <a:ext uri="{FF2B5EF4-FFF2-40B4-BE49-F238E27FC236}">
                <a16:creationId xmlns:a16="http://schemas.microsoft.com/office/drawing/2014/main" id="{367CB72A-BE10-965F-6647-3A04EB22461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1850" y="13589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9" descr="Icon&#10;&#10;Description automatically generated">
            <a:extLst>
              <a:ext uri="{FF2B5EF4-FFF2-40B4-BE49-F238E27FC236}">
                <a16:creationId xmlns:a16="http://schemas.microsoft.com/office/drawing/2014/main" id="{FB5C7A8D-8DEE-B0B2-8E12-CB785C2264A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1850" y="2943225"/>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descr="Icon&#10;&#10;Description automatically generated">
            <a:extLst>
              <a:ext uri="{FF2B5EF4-FFF2-40B4-BE49-F238E27FC236}">
                <a16:creationId xmlns:a16="http://schemas.microsoft.com/office/drawing/2014/main" id="{51EE910D-854C-51F3-916D-B4D387D135D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31850" y="452755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4">
            <a:extLst>
              <a:ext uri="{FF2B5EF4-FFF2-40B4-BE49-F238E27FC236}">
                <a16:creationId xmlns:a16="http://schemas.microsoft.com/office/drawing/2014/main" id="{8BFE5454-88AB-32F7-4E14-A4209840A2D4}"/>
              </a:ext>
            </a:extLst>
          </p:cNvPr>
          <p:cNvPicPr>
            <a:picLocks noChangeAspect="1" noChangeArrowheads="1"/>
          </p:cNvPicPr>
          <p:nvPr userDrawn="1"/>
        </p:nvPicPr>
        <p:blipFill rotWithShape="1">
          <a:blip r:embed="rId6"/>
          <a:srcRect t="21152" b="17843"/>
          <a:stretch/>
        </p:blipFill>
        <p:spPr bwMode="auto">
          <a:xfrm>
            <a:off x="8961911" y="264976"/>
            <a:ext cx="2797552" cy="487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2266950" y="1358899"/>
            <a:ext cx="9093200" cy="1219201"/>
          </a:xfrm>
        </p:spPr>
        <p:txBody>
          <a:bodyPr/>
          <a:lstStyle>
            <a:lvl1pPr marL="0" indent="0">
              <a:buFont typeface="Arial" panose="020B0604020202020204" pitchFamily="34" charset="0"/>
              <a:buNone/>
              <a:defRPr sz="2000"/>
            </a:lvl1pPr>
            <a:lvl2pPr marL="0" indent="0">
              <a:buNone/>
              <a:defRPr sz="1600"/>
            </a:lvl2pPr>
          </a:lstStyle>
          <a:p>
            <a:pPr lvl="0"/>
            <a:r>
              <a:rPr lang="en-GB"/>
              <a:t>Click to edit Master text styles</a:t>
            </a:r>
          </a:p>
          <a:p>
            <a:pPr lvl="1"/>
            <a:r>
              <a:rPr lang="en-GB"/>
              <a:t>Second level</a:t>
            </a:r>
          </a:p>
        </p:txBody>
      </p:sp>
      <p:sp>
        <p:nvSpPr>
          <p:cNvPr id="13" name="Content Placeholder 2">
            <a:extLst>
              <a:ext uri="{FF2B5EF4-FFF2-40B4-BE49-F238E27FC236}">
                <a16:creationId xmlns:a16="http://schemas.microsoft.com/office/drawing/2014/main" id="{4C5894F2-FF85-4646-6902-81AF6065FCA4}"/>
              </a:ext>
            </a:extLst>
          </p:cNvPr>
          <p:cNvSpPr>
            <a:spLocks noGrp="1"/>
          </p:cNvSpPr>
          <p:nvPr>
            <p:ph sz="half" idx="10"/>
          </p:nvPr>
        </p:nvSpPr>
        <p:spPr>
          <a:xfrm>
            <a:off x="2266950" y="2943224"/>
            <a:ext cx="9093200" cy="1219201"/>
          </a:xfrm>
        </p:spPr>
        <p:txBody>
          <a:bodyPr/>
          <a:lstStyle>
            <a:lvl1pPr marL="0" indent="0">
              <a:buFont typeface="Arial" panose="020B0604020202020204" pitchFamily="34" charset="0"/>
              <a:buNone/>
              <a:defRPr sz="2000"/>
            </a:lvl1pPr>
            <a:lvl2pPr marL="0" indent="0">
              <a:buNone/>
              <a:defRPr sz="1600"/>
            </a:lvl2pPr>
          </a:lstStyle>
          <a:p>
            <a:pPr lvl="0"/>
            <a:r>
              <a:rPr lang="en-GB"/>
              <a:t>Click to edit Master text styles</a:t>
            </a:r>
          </a:p>
          <a:p>
            <a:pPr lvl="1"/>
            <a:r>
              <a:rPr lang="en-GB"/>
              <a:t>Second level</a:t>
            </a:r>
          </a:p>
        </p:txBody>
      </p:sp>
      <p:sp>
        <p:nvSpPr>
          <p:cNvPr id="14" name="Content Placeholder 2">
            <a:extLst>
              <a:ext uri="{FF2B5EF4-FFF2-40B4-BE49-F238E27FC236}">
                <a16:creationId xmlns:a16="http://schemas.microsoft.com/office/drawing/2014/main" id="{5C516D54-67A5-DB85-AE92-63B16C3EE69D}"/>
              </a:ext>
            </a:extLst>
          </p:cNvPr>
          <p:cNvSpPr>
            <a:spLocks noGrp="1"/>
          </p:cNvSpPr>
          <p:nvPr>
            <p:ph sz="half" idx="11"/>
          </p:nvPr>
        </p:nvSpPr>
        <p:spPr>
          <a:xfrm>
            <a:off x="2266950" y="4527549"/>
            <a:ext cx="9093200" cy="1219201"/>
          </a:xfrm>
        </p:spPr>
        <p:txBody>
          <a:bodyPr/>
          <a:lstStyle>
            <a:lvl1pPr marL="0" indent="0">
              <a:buFont typeface="Arial" panose="020B0604020202020204" pitchFamily="34" charset="0"/>
              <a:buNone/>
              <a:defRPr sz="2000"/>
            </a:lvl1pPr>
            <a:lvl2pPr marL="0" indent="0">
              <a:buNone/>
              <a:defRPr sz="1600"/>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676957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 Across Disks">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03BE18D4-65D2-3562-2C49-7B759B3708D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4">
            <a:extLst>
              <a:ext uri="{FF2B5EF4-FFF2-40B4-BE49-F238E27FC236}">
                <a16:creationId xmlns:a16="http://schemas.microsoft.com/office/drawing/2014/main" id="{8BFE5454-88AB-32F7-4E14-A4209840A2D4}"/>
              </a:ext>
            </a:extLst>
          </p:cNvPr>
          <p:cNvPicPr>
            <a:picLocks noChangeAspect="1" noChangeArrowheads="1"/>
          </p:cNvPicPr>
          <p:nvPr userDrawn="1"/>
        </p:nvPicPr>
        <p:blipFill rotWithShape="1">
          <a:blip r:embed="rId3"/>
          <a:srcRect t="21152" b="17843"/>
          <a:stretch/>
        </p:blipFill>
        <p:spPr bwMode="auto">
          <a:xfrm>
            <a:off x="8961911" y="264976"/>
            <a:ext cx="2797552" cy="487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2266950" y="1358899"/>
            <a:ext cx="9093200" cy="1219201"/>
          </a:xfrm>
        </p:spPr>
        <p:txBody>
          <a:bodyPr/>
          <a:lstStyle>
            <a:lvl1pPr marL="0" indent="0">
              <a:buFont typeface="Arial" panose="020B0604020202020204" pitchFamily="34" charset="0"/>
              <a:buNone/>
              <a:defRPr sz="2000"/>
            </a:lvl1pPr>
            <a:lvl2pPr marL="0" indent="0">
              <a:buNone/>
              <a:defRPr sz="1600"/>
            </a:lvl2pPr>
          </a:lstStyle>
          <a:p>
            <a:pPr lvl="0"/>
            <a:r>
              <a:rPr lang="en-GB"/>
              <a:t>Click to edit Master text styles</a:t>
            </a:r>
          </a:p>
          <a:p>
            <a:pPr lvl="1"/>
            <a:r>
              <a:rPr lang="en-GB"/>
              <a:t>Second level</a:t>
            </a:r>
          </a:p>
        </p:txBody>
      </p:sp>
      <p:sp>
        <p:nvSpPr>
          <p:cNvPr id="13" name="Content Placeholder 2">
            <a:extLst>
              <a:ext uri="{FF2B5EF4-FFF2-40B4-BE49-F238E27FC236}">
                <a16:creationId xmlns:a16="http://schemas.microsoft.com/office/drawing/2014/main" id="{4C5894F2-FF85-4646-6902-81AF6065FCA4}"/>
              </a:ext>
            </a:extLst>
          </p:cNvPr>
          <p:cNvSpPr>
            <a:spLocks noGrp="1"/>
          </p:cNvSpPr>
          <p:nvPr>
            <p:ph sz="half" idx="10"/>
          </p:nvPr>
        </p:nvSpPr>
        <p:spPr>
          <a:xfrm>
            <a:off x="2266950" y="2943224"/>
            <a:ext cx="9093200" cy="1219201"/>
          </a:xfrm>
        </p:spPr>
        <p:txBody>
          <a:bodyPr/>
          <a:lstStyle>
            <a:lvl1pPr marL="0" indent="0">
              <a:buFont typeface="Arial" panose="020B0604020202020204" pitchFamily="34" charset="0"/>
              <a:buNone/>
              <a:defRPr sz="2000"/>
            </a:lvl1pPr>
            <a:lvl2pPr marL="0" indent="0">
              <a:buNone/>
              <a:defRPr sz="1600"/>
            </a:lvl2pPr>
          </a:lstStyle>
          <a:p>
            <a:pPr lvl="0"/>
            <a:r>
              <a:rPr lang="en-GB"/>
              <a:t>Click to edit Master text styles</a:t>
            </a:r>
          </a:p>
          <a:p>
            <a:pPr lvl="1"/>
            <a:r>
              <a:rPr lang="en-GB"/>
              <a:t>Second level</a:t>
            </a:r>
          </a:p>
        </p:txBody>
      </p:sp>
      <p:sp>
        <p:nvSpPr>
          <p:cNvPr id="14" name="Content Placeholder 2">
            <a:extLst>
              <a:ext uri="{FF2B5EF4-FFF2-40B4-BE49-F238E27FC236}">
                <a16:creationId xmlns:a16="http://schemas.microsoft.com/office/drawing/2014/main" id="{5C516D54-67A5-DB85-AE92-63B16C3EE69D}"/>
              </a:ext>
            </a:extLst>
          </p:cNvPr>
          <p:cNvSpPr>
            <a:spLocks noGrp="1"/>
          </p:cNvSpPr>
          <p:nvPr>
            <p:ph sz="half" idx="11"/>
          </p:nvPr>
        </p:nvSpPr>
        <p:spPr>
          <a:xfrm>
            <a:off x="2266950" y="4527549"/>
            <a:ext cx="9093200" cy="1219201"/>
          </a:xfrm>
        </p:spPr>
        <p:txBody>
          <a:bodyPr/>
          <a:lstStyle>
            <a:lvl1pPr marL="0" indent="0">
              <a:buFont typeface="Arial" panose="020B0604020202020204" pitchFamily="34" charset="0"/>
              <a:buNone/>
              <a:defRPr sz="2000"/>
            </a:lvl1pPr>
            <a:lvl2pPr marL="0" indent="0">
              <a:buNone/>
              <a:defRPr sz="1600"/>
            </a:lvl2pPr>
          </a:lstStyle>
          <a:p>
            <a:pPr lvl="0"/>
            <a:r>
              <a:rPr lang="en-GB"/>
              <a:t>Click to edit Master text styles</a:t>
            </a:r>
          </a:p>
          <a:p>
            <a:pPr lvl="1"/>
            <a:r>
              <a:rPr lang="en-GB"/>
              <a:t>Second level</a:t>
            </a:r>
          </a:p>
        </p:txBody>
      </p:sp>
      <p:pic>
        <p:nvPicPr>
          <p:cNvPr id="2" name="Picture 16" descr="Shape, circle&#10;&#10;Description automatically generated">
            <a:extLst>
              <a:ext uri="{FF2B5EF4-FFF2-40B4-BE49-F238E27FC236}">
                <a16:creationId xmlns:a16="http://schemas.microsoft.com/office/drawing/2014/main" id="{3FCAC4A0-6BCA-F213-AB0D-D25DB33CB03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1850" y="13589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7" descr="Shape, circle&#10;&#10;Description automatically generated">
            <a:extLst>
              <a:ext uri="{FF2B5EF4-FFF2-40B4-BE49-F238E27FC236}">
                <a16:creationId xmlns:a16="http://schemas.microsoft.com/office/drawing/2014/main" id="{BF454672-B258-6B88-3280-437D784BB02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31850" y="2943225"/>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descr="Shape, circle&#10;&#10;Description automatically generated">
            <a:extLst>
              <a:ext uri="{FF2B5EF4-FFF2-40B4-BE49-F238E27FC236}">
                <a16:creationId xmlns:a16="http://schemas.microsoft.com/office/drawing/2014/main" id="{428B6853-F82C-57CA-27A9-8EDA1B6FCD65}"/>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31850" y="452755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2661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 2 columns - blue">
    <p:spTree>
      <p:nvGrpSpPr>
        <p:cNvPr id="1" name=""/>
        <p:cNvGrpSpPr/>
        <p:nvPr/>
      </p:nvGrpSpPr>
      <p:grpSpPr>
        <a:xfrm>
          <a:off x="0" y="0"/>
          <a:ext cx="0" cy="0"/>
          <a:chOff x="0" y="0"/>
          <a:chExt cx="0" cy="0"/>
        </a:xfrm>
      </p:grpSpPr>
      <p:pic>
        <p:nvPicPr>
          <p:cNvPr id="8" name="Content Placeholder 10" descr="Shape, rectangle&#10;&#10;Description automatically generated">
            <a:extLst>
              <a:ext uri="{FF2B5EF4-FFF2-40B4-BE49-F238E27FC236}">
                <a16:creationId xmlns:a16="http://schemas.microsoft.com/office/drawing/2014/main" id="{5F8415C1-5530-C73E-280D-BBD11CCBE24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a:extLst>
              <a:ext uri="{FF2B5EF4-FFF2-40B4-BE49-F238E27FC236}">
                <a16:creationId xmlns:a16="http://schemas.microsoft.com/office/drawing/2014/main" id="{9D4E4910-312F-257D-E458-AF90EA14E2F1}"/>
              </a:ext>
            </a:extLst>
          </p:cNvPr>
          <p:cNvPicPr>
            <a:picLocks noChangeAspect="1" noChangeArrowheads="1"/>
          </p:cNvPicPr>
          <p:nvPr userDrawn="1"/>
        </p:nvPicPr>
        <p:blipFill rotWithShape="1">
          <a:blip r:embed="rId3"/>
          <a:srcRect l="6142" t="18671" r="7877" b="12854"/>
          <a:stretch/>
        </p:blipFill>
        <p:spPr bwMode="auto">
          <a:xfrm>
            <a:off x="9143997" y="241734"/>
            <a:ext cx="2354317" cy="53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10142951" cy="1361661"/>
          </a:xfrm>
        </p:spPr>
        <p:txBody>
          <a:bodyPr anchor="b"/>
          <a:lstStyle>
            <a:lvl1pPr>
              <a:defRPr sz="3200">
                <a:solidFill>
                  <a:schemeClr val="bg1"/>
                </a:solidFill>
              </a:defRPr>
            </a:lvl1pPr>
          </a:lstStyle>
          <a:p>
            <a:r>
              <a:rPr lang="en-GB"/>
              <a:t>Click to edit Master title style</a:t>
            </a:r>
            <a:endParaRPr lang="en-US"/>
          </a:p>
        </p:txBody>
      </p:sp>
      <p:sp>
        <p:nvSpPr>
          <p:cNvPr id="4" name="Text Placeholder 3"/>
          <p:cNvSpPr>
            <a:spLocks noGrp="1"/>
          </p:cNvSpPr>
          <p:nvPr>
            <p:ph type="body" sz="half" idx="2"/>
          </p:nvPr>
        </p:nvSpPr>
        <p:spPr>
          <a:xfrm>
            <a:off x="839788" y="2276061"/>
            <a:ext cx="10142951" cy="3592927"/>
          </a:xfrm>
        </p:spPr>
        <p:txBody>
          <a:bodyPr numCol="2"/>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683209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89A976-D1B2-43E4-9078-F66220D282B5}"/>
              </a:ext>
            </a:extLst>
          </p:cNvPr>
          <p:cNvSpPr>
            <a:spLocks noGrp="1"/>
          </p:cNvSpPr>
          <p:nvPr>
            <p:ph type="dt" sz="half" idx="10"/>
          </p:nvPr>
        </p:nvSpPr>
        <p:spPr/>
        <p:txBody>
          <a:bodyPr/>
          <a:lstStyle>
            <a:lvl1pPr>
              <a:defRPr/>
            </a:lvl1pPr>
          </a:lstStyle>
          <a:p>
            <a:pPr>
              <a:defRPr/>
            </a:pPr>
            <a:fld id="{9A70045C-0311-480B-844A-9711BBCCD9E9}" type="datetimeFigureOut">
              <a:rPr lang="en-US"/>
              <a:pPr>
                <a:defRPr/>
              </a:pPr>
              <a:t>10/22/2025</a:t>
            </a:fld>
            <a:endParaRPr lang="en-US"/>
          </a:p>
        </p:txBody>
      </p:sp>
      <p:sp>
        <p:nvSpPr>
          <p:cNvPr id="5" name="Footer Placeholder 4">
            <a:extLst>
              <a:ext uri="{FF2B5EF4-FFF2-40B4-BE49-F238E27FC236}">
                <a16:creationId xmlns:a16="http://schemas.microsoft.com/office/drawing/2014/main" id="{E2825156-925E-42B2-815C-B0F67633CB7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5A9D928-DBE5-4F34-A103-80A9B598B638}"/>
              </a:ext>
            </a:extLst>
          </p:cNvPr>
          <p:cNvSpPr>
            <a:spLocks noGrp="1"/>
          </p:cNvSpPr>
          <p:nvPr>
            <p:ph type="sldNum" sz="quarter" idx="12"/>
          </p:nvPr>
        </p:nvSpPr>
        <p:spPr/>
        <p:txBody>
          <a:bodyPr/>
          <a:lstStyle>
            <a:lvl1pPr>
              <a:defRPr/>
            </a:lvl1pPr>
          </a:lstStyle>
          <a:p>
            <a:pPr>
              <a:defRPr/>
            </a:pPr>
            <a:fld id="{5BC6BDDB-3368-46F0-B737-B17E41EE7154}" type="slidenum">
              <a:rPr lang="en-US"/>
              <a:pPr>
                <a:defRPr/>
              </a:pPr>
              <a:t>‹#›</a:t>
            </a:fld>
            <a:endParaRPr lang="en-US"/>
          </a:p>
        </p:txBody>
      </p:sp>
    </p:spTree>
    <p:extLst>
      <p:ext uri="{BB962C8B-B14F-4D97-AF65-F5344CB8AC3E}">
        <p14:creationId xmlns:p14="http://schemas.microsoft.com/office/powerpoint/2010/main" val="30665701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2 cols - graphic">
    <p:spTree>
      <p:nvGrpSpPr>
        <p:cNvPr id="1" name=""/>
        <p:cNvGrpSpPr/>
        <p:nvPr/>
      </p:nvGrpSpPr>
      <p:grpSpPr>
        <a:xfrm>
          <a:off x="0" y="0"/>
          <a:ext cx="0" cy="0"/>
          <a:chOff x="0" y="0"/>
          <a:chExt cx="0" cy="0"/>
        </a:xfrm>
      </p:grpSpPr>
      <p:pic>
        <p:nvPicPr>
          <p:cNvPr id="3" name="Content Placeholder 10" descr="Shape, rectangle&#10;&#10;Description automatically generated">
            <a:extLst>
              <a:ext uri="{FF2B5EF4-FFF2-40B4-BE49-F238E27FC236}">
                <a16:creationId xmlns:a16="http://schemas.microsoft.com/office/drawing/2014/main" id="{BD0FF882-93AC-AA7E-046A-3CDF5D79B9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picture containing outdoor, ship&#10;&#10;Description automatically generated">
            <a:extLst>
              <a:ext uri="{FF2B5EF4-FFF2-40B4-BE49-F238E27FC236}">
                <a16:creationId xmlns:a16="http://schemas.microsoft.com/office/drawing/2014/main" id="{2CCA7663-259B-37CA-52CB-7EA89929D1A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74100" y="0"/>
            <a:ext cx="3517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9DDFEE04-14F2-310A-468C-D70870193388}"/>
              </a:ext>
            </a:extLst>
          </p:cNvPr>
          <p:cNvPicPr>
            <a:picLocks noChangeAspect="1" noChangeArrowheads="1"/>
          </p:cNvPicPr>
          <p:nvPr userDrawn="1"/>
        </p:nvPicPr>
        <p:blipFill rotWithShape="1">
          <a:blip r:embed="rId4"/>
          <a:srcRect l="6142" t="18671" r="7877" b="12854"/>
          <a:stretch/>
        </p:blipFill>
        <p:spPr bwMode="auto">
          <a:xfrm>
            <a:off x="9143997" y="241734"/>
            <a:ext cx="2354317" cy="53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7588595" cy="1361661"/>
          </a:xfrm>
        </p:spPr>
        <p:txBody>
          <a:bodyPr anchor="b"/>
          <a:lstStyle>
            <a:lvl1pPr>
              <a:defRPr sz="3200">
                <a:solidFill>
                  <a:schemeClr val="bg1"/>
                </a:solidFill>
              </a:defRPr>
            </a:lvl1pPr>
          </a:lstStyle>
          <a:p>
            <a:r>
              <a:rPr lang="en-GB"/>
              <a:t>Click to edit Master title style</a:t>
            </a:r>
            <a:endParaRPr lang="en-US"/>
          </a:p>
        </p:txBody>
      </p:sp>
      <p:sp>
        <p:nvSpPr>
          <p:cNvPr id="4" name="Text Placeholder 3"/>
          <p:cNvSpPr>
            <a:spLocks noGrp="1"/>
          </p:cNvSpPr>
          <p:nvPr>
            <p:ph type="body" sz="half" idx="2"/>
          </p:nvPr>
        </p:nvSpPr>
        <p:spPr>
          <a:xfrm>
            <a:off x="839788" y="2276061"/>
            <a:ext cx="7588595" cy="3592927"/>
          </a:xfrm>
        </p:spPr>
        <p:txBody>
          <a:bodyPr numCol="2"/>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738716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section content - image disks">
    <p:spTree>
      <p:nvGrpSpPr>
        <p:cNvPr id="1" name=""/>
        <p:cNvGrpSpPr/>
        <p:nvPr/>
      </p:nvGrpSpPr>
      <p:grpSpPr>
        <a:xfrm>
          <a:off x="0" y="0"/>
          <a:ext cx="0" cy="0"/>
          <a:chOff x="0" y="0"/>
          <a:chExt cx="0" cy="0"/>
        </a:xfrm>
      </p:grpSpPr>
      <p:pic>
        <p:nvPicPr>
          <p:cNvPr id="5" name="Content Placeholder 10" descr="Shape, rectangle&#10;&#10;Description automatically generated">
            <a:extLst>
              <a:ext uri="{FF2B5EF4-FFF2-40B4-BE49-F238E27FC236}">
                <a16:creationId xmlns:a16="http://schemas.microsoft.com/office/drawing/2014/main" id="{40975128-8CDB-57C1-D460-11C8B93B227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49784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Icon&#10;&#10;Description automatically generated">
            <a:extLst>
              <a:ext uri="{FF2B5EF4-FFF2-40B4-BE49-F238E27FC236}">
                <a16:creationId xmlns:a16="http://schemas.microsoft.com/office/drawing/2014/main" id="{CEE5A71C-2614-DB9E-54A1-149D43B7D8F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99150" y="1943100"/>
            <a:ext cx="6365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Icon&#10;&#10;Description automatically generated">
            <a:extLst>
              <a:ext uri="{FF2B5EF4-FFF2-40B4-BE49-F238E27FC236}">
                <a16:creationId xmlns:a16="http://schemas.microsoft.com/office/drawing/2014/main" id="{725C9438-E97F-AAF3-0EE9-08B52F4D859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899150" y="3109913"/>
            <a:ext cx="636588"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Icon&#10;&#10;Description automatically generated">
            <a:extLst>
              <a:ext uri="{FF2B5EF4-FFF2-40B4-BE49-F238E27FC236}">
                <a16:creationId xmlns:a16="http://schemas.microsoft.com/office/drawing/2014/main" id="{EA4F34E1-1118-15BA-D61A-B060D1814DC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899150" y="4275138"/>
            <a:ext cx="6365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4">
            <a:extLst>
              <a:ext uri="{FF2B5EF4-FFF2-40B4-BE49-F238E27FC236}">
                <a16:creationId xmlns:a16="http://schemas.microsoft.com/office/drawing/2014/main" id="{07F939AD-718D-E4A5-1E1E-2DF1091555A2}"/>
              </a:ext>
            </a:extLst>
          </p:cNvPr>
          <p:cNvPicPr>
            <a:picLocks noChangeAspect="1" noChangeArrowheads="1"/>
          </p:cNvPicPr>
          <p:nvPr userDrawn="1"/>
        </p:nvPicPr>
        <p:blipFill rotWithShape="1">
          <a:blip r:embed="rId6"/>
          <a:srcRect t="21152" b="17843"/>
          <a:stretch/>
        </p:blipFill>
        <p:spPr bwMode="auto">
          <a:xfrm>
            <a:off x="8968199" y="267192"/>
            <a:ext cx="2797552" cy="487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a:extLst>
              <a:ext uri="{FF2B5EF4-FFF2-40B4-BE49-F238E27FC236}">
                <a16:creationId xmlns:a16="http://schemas.microsoft.com/office/drawing/2014/main" id="{4586F72E-43E6-5AD1-E152-43A6BA52B4C3}"/>
              </a:ext>
            </a:extLst>
          </p:cNvPr>
          <p:cNvSpPr>
            <a:spLocks noGrp="1"/>
          </p:cNvSpPr>
          <p:nvPr>
            <p:ph sz="half" idx="1"/>
          </p:nvPr>
        </p:nvSpPr>
        <p:spPr>
          <a:xfrm>
            <a:off x="6709742" y="1789836"/>
            <a:ext cx="5056009" cy="944702"/>
          </a:xfrm>
        </p:spPr>
        <p:txBody>
          <a:bodyPr/>
          <a:lstStyle>
            <a:lvl1pPr marL="0" indent="0">
              <a:buFont typeface="Arial" panose="020B0604020202020204" pitchFamily="34" charset="0"/>
              <a:buNone/>
              <a:defRPr sz="1800"/>
            </a:lvl1pPr>
            <a:lvl2pPr marL="0" indent="0">
              <a:buNone/>
              <a:defRPr sz="1400"/>
            </a:lvl2pPr>
          </a:lstStyle>
          <a:p>
            <a:pPr lvl="0"/>
            <a:r>
              <a:rPr lang="en-GB"/>
              <a:t>Click to edit Master text styles</a:t>
            </a:r>
          </a:p>
          <a:p>
            <a:pPr lvl="1"/>
            <a:r>
              <a:rPr lang="en-GB"/>
              <a:t>Second level</a:t>
            </a:r>
          </a:p>
        </p:txBody>
      </p:sp>
      <p:sp>
        <p:nvSpPr>
          <p:cNvPr id="12" name="Content Placeholder 2">
            <a:extLst>
              <a:ext uri="{FF2B5EF4-FFF2-40B4-BE49-F238E27FC236}">
                <a16:creationId xmlns:a16="http://schemas.microsoft.com/office/drawing/2014/main" id="{CA815B71-7B24-8E42-B2D0-6CBC3F92CD0C}"/>
              </a:ext>
            </a:extLst>
          </p:cNvPr>
          <p:cNvSpPr>
            <a:spLocks noGrp="1"/>
          </p:cNvSpPr>
          <p:nvPr>
            <p:ph sz="half" idx="10"/>
          </p:nvPr>
        </p:nvSpPr>
        <p:spPr>
          <a:xfrm>
            <a:off x="6709741" y="2955855"/>
            <a:ext cx="5056009" cy="944702"/>
          </a:xfrm>
        </p:spPr>
        <p:txBody>
          <a:bodyPr/>
          <a:lstStyle>
            <a:lvl1pPr marL="0" indent="0">
              <a:buFont typeface="Arial" panose="020B0604020202020204" pitchFamily="34" charset="0"/>
              <a:buNone/>
              <a:defRPr sz="1800"/>
            </a:lvl1pPr>
            <a:lvl2pPr marL="0" indent="0">
              <a:buNone/>
              <a:defRPr sz="1400"/>
            </a:lvl2pPr>
          </a:lstStyle>
          <a:p>
            <a:pPr lvl="0"/>
            <a:r>
              <a:rPr lang="en-GB"/>
              <a:t>Click to edit Master text styles</a:t>
            </a:r>
          </a:p>
          <a:p>
            <a:pPr lvl="1"/>
            <a:r>
              <a:rPr lang="en-GB"/>
              <a:t>Second level</a:t>
            </a:r>
          </a:p>
        </p:txBody>
      </p:sp>
      <p:sp>
        <p:nvSpPr>
          <p:cNvPr id="13" name="Content Placeholder 2">
            <a:extLst>
              <a:ext uri="{FF2B5EF4-FFF2-40B4-BE49-F238E27FC236}">
                <a16:creationId xmlns:a16="http://schemas.microsoft.com/office/drawing/2014/main" id="{E32DE1EA-E3DE-92D6-FC3E-E87AC3AE3143}"/>
              </a:ext>
            </a:extLst>
          </p:cNvPr>
          <p:cNvSpPr>
            <a:spLocks noGrp="1"/>
          </p:cNvSpPr>
          <p:nvPr>
            <p:ph sz="half" idx="11"/>
          </p:nvPr>
        </p:nvSpPr>
        <p:spPr>
          <a:xfrm>
            <a:off x="6709740" y="4121874"/>
            <a:ext cx="5056009" cy="944702"/>
          </a:xfrm>
        </p:spPr>
        <p:txBody>
          <a:bodyPr/>
          <a:lstStyle>
            <a:lvl1pPr marL="0" indent="0">
              <a:buFont typeface="Arial" panose="020B0604020202020204" pitchFamily="34" charset="0"/>
              <a:buNone/>
              <a:defRPr sz="1800"/>
            </a:lvl1pPr>
            <a:lvl2pPr marL="0" indent="0">
              <a:buNone/>
              <a:defRPr sz="1400"/>
            </a:lvl2pPr>
          </a:lstStyle>
          <a:p>
            <a:pPr lvl="0"/>
            <a:r>
              <a:rPr lang="en-GB"/>
              <a:t>Click to edit Master text styles</a:t>
            </a:r>
          </a:p>
          <a:p>
            <a:pPr lvl="1"/>
            <a:r>
              <a:rPr lang="en-GB"/>
              <a:t>Second level</a:t>
            </a:r>
          </a:p>
        </p:txBody>
      </p:sp>
      <p:sp>
        <p:nvSpPr>
          <p:cNvPr id="14" name="Title 1">
            <a:extLst>
              <a:ext uri="{FF2B5EF4-FFF2-40B4-BE49-F238E27FC236}">
                <a16:creationId xmlns:a16="http://schemas.microsoft.com/office/drawing/2014/main" id="{ECADFB3D-0470-41AA-BA09-82D40D1330E5}"/>
              </a:ext>
            </a:extLst>
          </p:cNvPr>
          <p:cNvSpPr>
            <a:spLocks noGrp="1"/>
          </p:cNvSpPr>
          <p:nvPr>
            <p:ph type="title"/>
          </p:nvPr>
        </p:nvSpPr>
        <p:spPr>
          <a:xfrm>
            <a:off x="838200" y="365125"/>
            <a:ext cx="4067175" cy="1325563"/>
          </a:xfrm>
        </p:spPr>
        <p:txBody>
          <a:bodyPr/>
          <a:lstStyle>
            <a:lvl1pPr>
              <a:defRPr sz="2800">
                <a:solidFill>
                  <a:schemeClr val="bg1"/>
                </a:solidFill>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866FC2E8-0703-E381-815C-B560F5C3C1D5}"/>
              </a:ext>
            </a:extLst>
          </p:cNvPr>
          <p:cNvSpPr>
            <a:spLocks noGrp="1"/>
          </p:cNvSpPr>
          <p:nvPr>
            <p:ph idx="12"/>
          </p:nvPr>
        </p:nvSpPr>
        <p:spPr>
          <a:xfrm>
            <a:off x="838200" y="1825625"/>
            <a:ext cx="406717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0585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section content - plain disks">
    <p:spTree>
      <p:nvGrpSpPr>
        <p:cNvPr id="1" name=""/>
        <p:cNvGrpSpPr/>
        <p:nvPr/>
      </p:nvGrpSpPr>
      <p:grpSpPr>
        <a:xfrm>
          <a:off x="0" y="0"/>
          <a:ext cx="0" cy="0"/>
          <a:chOff x="0" y="0"/>
          <a:chExt cx="0" cy="0"/>
        </a:xfrm>
      </p:grpSpPr>
      <p:pic>
        <p:nvPicPr>
          <p:cNvPr id="5" name="Content Placeholder 10" descr="Shape, rectangle&#10;&#10;Description automatically generated">
            <a:extLst>
              <a:ext uri="{FF2B5EF4-FFF2-40B4-BE49-F238E27FC236}">
                <a16:creationId xmlns:a16="http://schemas.microsoft.com/office/drawing/2014/main" id="{40975128-8CDB-57C1-D460-11C8B93B227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49784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4">
            <a:extLst>
              <a:ext uri="{FF2B5EF4-FFF2-40B4-BE49-F238E27FC236}">
                <a16:creationId xmlns:a16="http://schemas.microsoft.com/office/drawing/2014/main" id="{07F939AD-718D-E4A5-1E1E-2DF1091555A2}"/>
              </a:ext>
            </a:extLst>
          </p:cNvPr>
          <p:cNvPicPr>
            <a:picLocks noChangeAspect="1" noChangeArrowheads="1"/>
          </p:cNvPicPr>
          <p:nvPr userDrawn="1"/>
        </p:nvPicPr>
        <p:blipFill rotWithShape="1">
          <a:blip r:embed="rId3"/>
          <a:srcRect t="21152" b="17843"/>
          <a:stretch/>
        </p:blipFill>
        <p:spPr bwMode="auto">
          <a:xfrm>
            <a:off x="8968199" y="267192"/>
            <a:ext cx="2797552" cy="487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a:extLst>
              <a:ext uri="{FF2B5EF4-FFF2-40B4-BE49-F238E27FC236}">
                <a16:creationId xmlns:a16="http://schemas.microsoft.com/office/drawing/2014/main" id="{4586F72E-43E6-5AD1-E152-43A6BA52B4C3}"/>
              </a:ext>
            </a:extLst>
          </p:cNvPr>
          <p:cNvSpPr>
            <a:spLocks noGrp="1"/>
          </p:cNvSpPr>
          <p:nvPr>
            <p:ph sz="half" idx="1"/>
          </p:nvPr>
        </p:nvSpPr>
        <p:spPr>
          <a:xfrm>
            <a:off x="6709742" y="1789836"/>
            <a:ext cx="5056009" cy="944702"/>
          </a:xfrm>
        </p:spPr>
        <p:txBody>
          <a:bodyPr/>
          <a:lstStyle>
            <a:lvl1pPr marL="0" indent="0">
              <a:buFont typeface="Arial" panose="020B0604020202020204" pitchFamily="34" charset="0"/>
              <a:buNone/>
              <a:defRPr sz="1800"/>
            </a:lvl1pPr>
            <a:lvl2pPr marL="0" indent="0">
              <a:buNone/>
              <a:defRPr sz="1400"/>
            </a:lvl2pPr>
          </a:lstStyle>
          <a:p>
            <a:pPr lvl="0"/>
            <a:r>
              <a:rPr lang="en-GB"/>
              <a:t>Click to edit Master text styles</a:t>
            </a:r>
          </a:p>
          <a:p>
            <a:pPr lvl="1"/>
            <a:r>
              <a:rPr lang="en-GB"/>
              <a:t>Second level</a:t>
            </a:r>
          </a:p>
        </p:txBody>
      </p:sp>
      <p:sp>
        <p:nvSpPr>
          <p:cNvPr id="12" name="Content Placeholder 2">
            <a:extLst>
              <a:ext uri="{FF2B5EF4-FFF2-40B4-BE49-F238E27FC236}">
                <a16:creationId xmlns:a16="http://schemas.microsoft.com/office/drawing/2014/main" id="{CA815B71-7B24-8E42-B2D0-6CBC3F92CD0C}"/>
              </a:ext>
            </a:extLst>
          </p:cNvPr>
          <p:cNvSpPr>
            <a:spLocks noGrp="1"/>
          </p:cNvSpPr>
          <p:nvPr>
            <p:ph sz="half" idx="10"/>
          </p:nvPr>
        </p:nvSpPr>
        <p:spPr>
          <a:xfrm>
            <a:off x="6709741" y="2955855"/>
            <a:ext cx="5056009" cy="944702"/>
          </a:xfrm>
        </p:spPr>
        <p:txBody>
          <a:bodyPr/>
          <a:lstStyle>
            <a:lvl1pPr marL="0" indent="0">
              <a:buFont typeface="Arial" panose="020B0604020202020204" pitchFamily="34" charset="0"/>
              <a:buNone/>
              <a:defRPr sz="1800"/>
            </a:lvl1pPr>
            <a:lvl2pPr marL="0" indent="0">
              <a:buNone/>
              <a:defRPr sz="1400"/>
            </a:lvl2pPr>
          </a:lstStyle>
          <a:p>
            <a:pPr lvl="0"/>
            <a:r>
              <a:rPr lang="en-GB"/>
              <a:t>Click to edit Master text styles</a:t>
            </a:r>
          </a:p>
          <a:p>
            <a:pPr lvl="1"/>
            <a:r>
              <a:rPr lang="en-GB"/>
              <a:t>Second level</a:t>
            </a:r>
          </a:p>
        </p:txBody>
      </p:sp>
      <p:sp>
        <p:nvSpPr>
          <p:cNvPr id="13" name="Content Placeholder 2">
            <a:extLst>
              <a:ext uri="{FF2B5EF4-FFF2-40B4-BE49-F238E27FC236}">
                <a16:creationId xmlns:a16="http://schemas.microsoft.com/office/drawing/2014/main" id="{E32DE1EA-E3DE-92D6-FC3E-E87AC3AE3143}"/>
              </a:ext>
            </a:extLst>
          </p:cNvPr>
          <p:cNvSpPr>
            <a:spLocks noGrp="1"/>
          </p:cNvSpPr>
          <p:nvPr>
            <p:ph sz="half" idx="11"/>
          </p:nvPr>
        </p:nvSpPr>
        <p:spPr>
          <a:xfrm>
            <a:off x="6709740" y="4121874"/>
            <a:ext cx="5056009" cy="944702"/>
          </a:xfrm>
        </p:spPr>
        <p:txBody>
          <a:bodyPr/>
          <a:lstStyle>
            <a:lvl1pPr marL="0" indent="0">
              <a:buFont typeface="Arial" panose="020B0604020202020204" pitchFamily="34" charset="0"/>
              <a:buNone/>
              <a:defRPr sz="1800"/>
            </a:lvl1pPr>
            <a:lvl2pPr marL="0" indent="0">
              <a:buNone/>
              <a:defRPr sz="1400"/>
            </a:lvl2pPr>
          </a:lstStyle>
          <a:p>
            <a:pPr lvl="0"/>
            <a:r>
              <a:rPr lang="en-GB"/>
              <a:t>Click to edit Master text styles</a:t>
            </a:r>
          </a:p>
          <a:p>
            <a:pPr lvl="1"/>
            <a:r>
              <a:rPr lang="en-GB"/>
              <a:t>Second level</a:t>
            </a:r>
          </a:p>
        </p:txBody>
      </p:sp>
      <p:sp>
        <p:nvSpPr>
          <p:cNvPr id="14" name="Title 1">
            <a:extLst>
              <a:ext uri="{FF2B5EF4-FFF2-40B4-BE49-F238E27FC236}">
                <a16:creationId xmlns:a16="http://schemas.microsoft.com/office/drawing/2014/main" id="{ECADFB3D-0470-41AA-BA09-82D40D1330E5}"/>
              </a:ext>
            </a:extLst>
          </p:cNvPr>
          <p:cNvSpPr>
            <a:spLocks noGrp="1"/>
          </p:cNvSpPr>
          <p:nvPr>
            <p:ph type="title"/>
          </p:nvPr>
        </p:nvSpPr>
        <p:spPr>
          <a:xfrm>
            <a:off x="838200" y="365125"/>
            <a:ext cx="4067175" cy="1325563"/>
          </a:xfrm>
        </p:spPr>
        <p:txBody>
          <a:bodyPr/>
          <a:lstStyle>
            <a:lvl1pPr>
              <a:defRPr sz="2800">
                <a:solidFill>
                  <a:schemeClr val="bg1"/>
                </a:solidFill>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866FC2E8-0703-E381-815C-B560F5C3C1D5}"/>
              </a:ext>
            </a:extLst>
          </p:cNvPr>
          <p:cNvSpPr>
            <a:spLocks noGrp="1"/>
          </p:cNvSpPr>
          <p:nvPr>
            <p:ph idx="12"/>
          </p:nvPr>
        </p:nvSpPr>
        <p:spPr>
          <a:xfrm>
            <a:off x="838200" y="1825625"/>
            <a:ext cx="406717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8" descr="Shape, circle&#10;&#10;Description automatically generated">
            <a:extLst>
              <a:ext uri="{FF2B5EF4-FFF2-40B4-BE49-F238E27FC236}">
                <a16:creationId xmlns:a16="http://schemas.microsoft.com/office/drawing/2014/main" id="{505FDB8D-CBDC-7306-B4A2-95BF0DB49E9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899150" y="1943100"/>
            <a:ext cx="6365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9" descr="Shape, circle&#10;&#10;Description automatically generated">
            <a:extLst>
              <a:ext uri="{FF2B5EF4-FFF2-40B4-BE49-F238E27FC236}">
                <a16:creationId xmlns:a16="http://schemas.microsoft.com/office/drawing/2014/main" id="{B71DAECC-F501-1899-FE27-DF30F68BE28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899150" y="3109913"/>
            <a:ext cx="636588"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0" descr="Shape, circle&#10;&#10;Description automatically generated">
            <a:extLst>
              <a:ext uri="{FF2B5EF4-FFF2-40B4-BE49-F238E27FC236}">
                <a16:creationId xmlns:a16="http://schemas.microsoft.com/office/drawing/2014/main" id="{D509C122-CEED-D89B-B11F-819A98E08BA3}"/>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899150" y="4275138"/>
            <a:ext cx="6365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02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x item content">
    <p:spTree>
      <p:nvGrpSpPr>
        <p:cNvPr id="1" name=""/>
        <p:cNvGrpSpPr/>
        <p:nvPr/>
      </p:nvGrpSpPr>
      <p:grpSpPr>
        <a:xfrm>
          <a:off x="0" y="0"/>
          <a:ext cx="0" cy="0"/>
          <a:chOff x="0" y="0"/>
          <a:chExt cx="0" cy="0"/>
        </a:xfrm>
      </p:grpSpPr>
      <p:pic>
        <p:nvPicPr>
          <p:cNvPr id="10" name="Picture 51">
            <a:extLst>
              <a:ext uri="{FF2B5EF4-FFF2-40B4-BE49-F238E27FC236}">
                <a16:creationId xmlns:a16="http://schemas.microsoft.com/office/drawing/2014/main" id="{83251BCF-E2B0-B0E8-6462-89BB2DA4C5A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6">
            <a:extLst>
              <a:ext uri="{FF2B5EF4-FFF2-40B4-BE49-F238E27FC236}">
                <a16:creationId xmlns:a16="http://schemas.microsoft.com/office/drawing/2014/main" id="{994D1071-DDBB-96EF-B69C-7A24A7EC928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40488" y="3071813"/>
            <a:ext cx="71278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7">
            <a:extLst>
              <a:ext uri="{FF2B5EF4-FFF2-40B4-BE49-F238E27FC236}">
                <a16:creationId xmlns:a16="http://schemas.microsoft.com/office/drawing/2014/main" id="{B61EF60C-4AC8-0EB1-A4BC-ACCEF31F39B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440488" y="4238625"/>
            <a:ext cx="712787"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8">
            <a:extLst>
              <a:ext uri="{FF2B5EF4-FFF2-40B4-BE49-F238E27FC236}">
                <a16:creationId xmlns:a16="http://schemas.microsoft.com/office/drawing/2014/main" id="{FBD6EB29-36B5-C1DF-E985-1359A8232F9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440488" y="1906588"/>
            <a:ext cx="712787"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9">
            <a:extLst>
              <a:ext uri="{FF2B5EF4-FFF2-40B4-BE49-F238E27FC236}">
                <a16:creationId xmlns:a16="http://schemas.microsoft.com/office/drawing/2014/main" id="{DDF8292F-DA87-C572-E1D3-87CB43AFE247}"/>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39775" y="1906588"/>
            <a:ext cx="712788"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0">
            <a:extLst>
              <a:ext uri="{FF2B5EF4-FFF2-40B4-BE49-F238E27FC236}">
                <a16:creationId xmlns:a16="http://schemas.microsoft.com/office/drawing/2014/main" id="{A41C6B49-315A-34F4-B910-F7BC78D7DD09}"/>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39775" y="4238625"/>
            <a:ext cx="71278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2">
            <a:extLst>
              <a:ext uri="{FF2B5EF4-FFF2-40B4-BE49-F238E27FC236}">
                <a16:creationId xmlns:a16="http://schemas.microsoft.com/office/drawing/2014/main" id="{0A51581A-8311-E55B-132E-112B8CE4A1C5}"/>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39775" y="3071813"/>
            <a:ext cx="71278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4">
            <a:extLst>
              <a:ext uri="{FF2B5EF4-FFF2-40B4-BE49-F238E27FC236}">
                <a16:creationId xmlns:a16="http://schemas.microsoft.com/office/drawing/2014/main" id="{86197308-729C-5759-A4C1-3D3DCF61DDA4}"/>
              </a:ext>
            </a:extLst>
          </p:cNvPr>
          <p:cNvPicPr>
            <a:picLocks noChangeAspect="1" noChangeArrowheads="1"/>
          </p:cNvPicPr>
          <p:nvPr userDrawn="1"/>
        </p:nvPicPr>
        <p:blipFill rotWithShape="1">
          <a:blip r:embed="rId9"/>
          <a:srcRect t="21152" b="17843"/>
          <a:stretch/>
        </p:blipFill>
        <p:spPr bwMode="auto">
          <a:xfrm>
            <a:off x="8961911" y="264976"/>
            <a:ext cx="2797552" cy="487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a:extLst>
              <a:ext uri="{FF2B5EF4-FFF2-40B4-BE49-F238E27FC236}">
                <a16:creationId xmlns:a16="http://schemas.microsoft.com/office/drawing/2014/main" id="{4586F72E-43E6-5AD1-E152-43A6BA52B4C3}"/>
              </a:ext>
            </a:extLst>
          </p:cNvPr>
          <p:cNvSpPr>
            <a:spLocks noGrp="1"/>
          </p:cNvSpPr>
          <p:nvPr>
            <p:ph sz="half" idx="1"/>
          </p:nvPr>
        </p:nvSpPr>
        <p:spPr>
          <a:xfrm>
            <a:off x="7214487" y="1789836"/>
            <a:ext cx="4764391" cy="944702"/>
          </a:xfrm>
        </p:spPr>
        <p:txBody>
          <a:bodyPr/>
          <a:lstStyle>
            <a:lvl1pPr marL="0" indent="0">
              <a:buFont typeface="Arial" panose="020B0604020202020204" pitchFamily="34" charset="0"/>
              <a:buNone/>
              <a:defRPr sz="1800"/>
            </a:lvl1pPr>
            <a:lvl2pPr marL="0" indent="0">
              <a:buNone/>
              <a:defRPr sz="1400"/>
            </a:lvl2pPr>
          </a:lstStyle>
          <a:p>
            <a:pPr lvl="0"/>
            <a:r>
              <a:rPr lang="en-GB"/>
              <a:t>Click to edit Master text styles</a:t>
            </a:r>
          </a:p>
          <a:p>
            <a:pPr lvl="1"/>
            <a:r>
              <a:rPr lang="en-GB"/>
              <a:t>Second level</a:t>
            </a:r>
          </a:p>
        </p:txBody>
      </p:sp>
      <p:sp>
        <p:nvSpPr>
          <p:cNvPr id="12" name="Content Placeholder 2">
            <a:extLst>
              <a:ext uri="{FF2B5EF4-FFF2-40B4-BE49-F238E27FC236}">
                <a16:creationId xmlns:a16="http://schemas.microsoft.com/office/drawing/2014/main" id="{CA815B71-7B24-8E42-B2D0-6CBC3F92CD0C}"/>
              </a:ext>
            </a:extLst>
          </p:cNvPr>
          <p:cNvSpPr>
            <a:spLocks noGrp="1"/>
          </p:cNvSpPr>
          <p:nvPr>
            <p:ph sz="half" idx="10"/>
          </p:nvPr>
        </p:nvSpPr>
        <p:spPr>
          <a:xfrm>
            <a:off x="7214486" y="2955855"/>
            <a:ext cx="4764391" cy="944702"/>
          </a:xfrm>
        </p:spPr>
        <p:txBody>
          <a:bodyPr/>
          <a:lstStyle>
            <a:lvl1pPr marL="0" indent="0">
              <a:buFont typeface="Arial" panose="020B0604020202020204" pitchFamily="34" charset="0"/>
              <a:buNone/>
              <a:defRPr sz="1800"/>
            </a:lvl1pPr>
            <a:lvl2pPr marL="0" indent="0">
              <a:buNone/>
              <a:defRPr sz="1400"/>
            </a:lvl2pPr>
          </a:lstStyle>
          <a:p>
            <a:pPr lvl="0"/>
            <a:r>
              <a:rPr lang="en-GB"/>
              <a:t>Click to edit Master text styles</a:t>
            </a:r>
          </a:p>
          <a:p>
            <a:pPr lvl="1"/>
            <a:r>
              <a:rPr lang="en-GB"/>
              <a:t>Second level</a:t>
            </a:r>
          </a:p>
        </p:txBody>
      </p:sp>
      <p:sp>
        <p:nvSpPr>
          <p:cNvPr id="13" name="Content Placeholder 2">
            <a:extLst>
              <a:ext uri="{FF2B5EF4-FFF2-40B4-BE49-F238E27FC236}">
                <a16:creationId xmlns:a16="http://schemas.microsoft.com/office/drawing/2014/main" id="{E32DE1EA-E3DE-92D6-FC3E-E87AC3AE3143}"/>
              </a:ext>
            </a:extLst>
          </p:cNvPr>
          <p:cNvSpPr>
            <a:spLocks noGrp="1"/>
          </p:cNvSpPr>
          <p:nvPr>
            <p:ph sz="half" idx="11"/>
          </p:nvPr>
        </p:nvSpPr>
        <p:spPr>
          <a:xfrm>
            <a:off x="7214485" y="4121874"/>
            <a:ext cx="4764391" cy="944702"/>
          </a:xfrm>
        </p:spPr>
        <p:txBody>
          <a:bodyPr/>
          <a:lstStyle>
            <a:lvl1pPr marL="0" indent="0">
              <a:buFont typeface="Arial" panose="020B0604020202020204" pitchFamily="34" charset="0"/>
              <a:buNone/>
              <a:defRPr sz="1800"/>
            </a:lvl1pPr>
            <a:lvl2pPr marL="0" indent="0">
              <a:buNone/>
              <a:defRPr sz="1400"/>
            </a:lvl2pPr>
          </a:lstStyle>
          <a:p>
            <a:pPr lvl="0"/>
            <a:r>
              <a:rPr lang="en-GB"/>
              <a:t>Click to edit Master text styles</a:t>
            </a:r>
          </a:p>
          <a:p>
            <a:pPr lvl="1"/>
            <a:r>
              <a:rPr lang="en-GB"/>
              <a:t>Second level</a:t>
            </a:r>
          </a:p>
        </p:txBody>
      </p:sp>
      <p:sp>
        <p:nvSpPr>
          <p:cNvPr id="23" name="Content Placeholder 2">
            <a:extLst>
              <a:ext uri="{FF2B5EF4-FFF2-40B4-BE49-F238E27FC236}">
                <a16:creationId xmlns:a16="http://schemas.microsoft.com/office/drawing/2014/main" id="{06DD7200-B94D-3802-1AC1-4DD6EBD038B7}"/>
              </a:ext>
            </a:extLst>
          </p:cNvPr>
          <p:cNvSpPr>
            <a:spLocks noGrp="1"/>
          </p:cNvSpPr>
          <p:nvPr>
            <p:ph sz="half" idx="12"/>
          </p:nvPr>
        </p:nvSpPr>
        <p:spPr>
          <a:xfrm>
            <a:off x="1519104" y="1794426"/>
            <a:ext cx="4764390" cy="944702"/>
          </a:xfrm>
        </p:spPr>
        <p:txBody>
          <a:bodyPr/>
          <a:lstStyle>
            <a:lvl1pPr marL="0" indent="0">
              <a:buFont typeface="Arial" panose="020B0604020202020204" pitchFamily="34" charset="0"/>
              <a:buNone/>
              <a:defRPr sz="1800"/>
            </a:lvl1pPr>
            <a:lvl2pPr marL="0" indent="0">
              <a:buNone/>
              <a:defRPr sz="1400"/>
            </a:lvl2pPr>
          </a:lstStyle>
          <a:p>
            <a:pPr lvl="0"/>
            <a:r>
              <a:rPr lang="en-GB"/>
              <a:t>Click to edit Master text styles</a:t>
            </a:r>
          </a:p>
          <a:p>
            <a:pPr lvl="1"/>
            <a:r>
              <a:rPr lang="en-GB"/>
              <a:t>Second level</a:t>
            </a:r>
          </a:p>
        </p:txBody>
      </p:sp>
      <p:sp>
        <p:nvSpPr>
          <p:cNvPr id="24" name="Content Placeholder 2">
            <a:extLst>
              <a:ext uri="{FF2B5EF4-FFF2-40B4-BE49-F238E27FC236}">
                <a16:creationId xmlns:a16="http://schemas.microsoft.com/office/drawing/2014/main" id="{109E6F10-FBC0-0A19-36A2-5A8920829B1E}"/>
              </a:ext>
            </a:extLst>
          </p:cNvPr>
          <p:cNvSpPr>
            <a:spLocks noGrp="1"/>
          </p:cNvSpPr>
          <p:nvPr>
            <p:ph sz="half" idx="13"/>
          </p:nvPr>
        </p:nvSpPr>
        <p:spPr>
          <a:xfrm>
            <a:off x="1519103" y="2960445"/>
            <a:ext cx="4764390" cy="944702"/>
          </a:xfrm>
        </p:spPr>
        <p:txBody>
          <a:bodyPr/>
          <a:lstStyle>
            <a:lvl1pPr marL="0" indent="0">
              <a:buFont typeface="Arial" panose="020B0604020202020204" pitchFamily="34" charset="0"/>
              <a:buNone/>
              <a:defRPr sz="1800"/>
            </a:lvl1pPr>
            <a:lvl2pPr marL="0" indent="0">
              <a:buNone/>
              <a:defRPr sz="1400"/>
            </a:lvl2pPr>
          </a:lstStyle>
          <a:p>
            <a:pPr lvl="0"/>
            <a:r>
              <a:rPr lang="en-GB"/>
              <a:t>Click to edit Master text styles</a:t>
            </a:r>
          </a:p>
          <a:p>
            <a:pPr lvl="1"/>
            <a:r>
              <a:rPr lang="en-GB"/>
              <a:t>Second level</a:t>
            </a:r>
          </a:p>
        </p:txBody>
      </p:sp>
      <p:sp>
        <p:nvSpPr>
          <p:cNvPr id="25" name="Content Placeholder 2">
            <a:extLst>
              <a:ext uri="{FF2B5EF4-FFF2-40B4-BE49-F238E27FC236}">
                <a16:creationId xmlns:a16="http://schemas.microsoft.com/office/drawing/2014/main" id="{3629C06A-F9CD-F8CA-3EB4-177579A23D30}"/>
              </a:ext>
            </a:extLst>
          </p:cNvPr>
          <p:cNvSpPr>
            <a:spLocks noGrp="1"/>
          </p:cNvSpPr>
          <p:nvPr>
            <p:ph sz="half" idx="14"/>
          </p:nvPr>
        </p:nvSpPr>
        <p:spPr>
          <a:xfrm>
            <a:off x="1519102" y="4126464"/>
            <a:ext cx="4764390" cy="944702"/>
          </a:xfrm>
        </p:spPr>
        <p:txBody>
          <a:bodyPr/>
          <a:lstStyle>
            <a:lvl1pPr marL="0" indent="0">
              <a:buFont typeface="Arial" panose="020B0604020202020204" pitchFamily="34" charset="0"/>
              <a:buNone/>
              <a:defRPr sz="1800"/>
            </a:lvl1pPr>
            <a:lvl2pPr marL="0" indent="0">
              <a:buNone/>
              <a:defRPr sz="1400"/>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777248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 2 columns - white">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A1DDC66A-1052-3EB4-9551-7A560B0F05C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4">
            <a:extLst>
              <a:ext uri="{FF2B5EF4-FFF2-40B4-BE49-F238E27FC236}">
                <a16:creationId xmlns:a16="http://schemas.microsoft.com/office/drawing/2014/main" id="{B2352898-38B8-5298-A998-D43DCCF3DB38}"/>
              </a:ext>
            </a:extLst>
          </p:cNvPr>
          <p:cNvPicPr>
            <a:picLocks noChangeAspect="1" noChangeArrowheads="1"/>
          </p:cNvPicPr>
          <p:nvPr userDrawn="1"/>
        </p:nvPicPr>
        <p:blipFill rotWithShape="1">
          <a:blip r:embed="rId3"/>
          <a:srcRect t="21152" b="17843"/>
          <a:stretch/>
        </p:blipFill>
        <p:spPr bwMode="auto">
          <a:xfrm>
            <a:off x="8961911" y="264976"/>
            <a:ext cx="2797552" cy="487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10142951" cy="1361661"/>
          </a:xfrm>
        </p:spPr>
        <p:txBody>
          <a:bodyPr anchor="b"/>
          <a:lstStyle>
            <a:lvl1pPr>
              <a:defRPr sz="3200">
                <a:solidFill>
                  <a:schemeClr val="tx1"/>
                </a:solidFill>
              </a:defRPr>
            </a:lvl1pPr>
          </a:lstStyle>
          <a:p>
            <a:r>
              <a:rPr lang="en-GB"/>
              <a:t>Click to edit Master title style</a:t>
            </a:r>
            <a:endParaRPr lang="en-US"/>
          </a:p>
        </p:txBody>
      </p:sp>
      <p:sp>
        <p:nvSpPr>
          <p:cNvPr id="4" name="Text Placeholder 3"/>
          <p:cNvSpPr>
            <a:spLocks noGrp="1"/>
          </p:cNvSpPr>
          <p:nvPr>
            <p:ph type="body" sz="half" idx="2"/>
          </p:nvPr>
        </p:nvSpPr>
        <p:spPr>
          <a:xfrm>
            <a:off x="839788" y="2276061"/>
            <a:ext cx="10142951" cy="3592927"/>
          </a:xfrm>
        </p:spPr>
        <p:txBody>
          <a:bodyPr numCol="2"/>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186861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thank you">
    <p:spTree>
      <p:nvGrpSpPr>
        <p:cNvPr id="1" name=""/>
        <p:cNvGrpSpPr/>
        <p:nvPr/>
      </p:nvGrpSpPr>
      <p:grpSpPr>
        <a:xfrm>
          <a:off x="0" y="0"/>
          <a:ext cx="0" cy="0"/>
          <a:chOff x="0" y="0"/>
          <a:chExt cx="0" cy="0"/>
        </a:xfrm>
      </p:grpSpPr>
      <p:pic>
        <p:nvPicPr>
          <p:cNvPr id="6" name="Picture 12">
            <a:extLst>
              <a:ext uri="{FF2B5EF4-FFF2-40B4-BE49-F238E27FC236}">
                <a16:creationId xmlns:a16="http://schemas.microsoft.com/office/drawing/2014/main" id="{FD5A9268-2A2E-F61D-3A1F-4E01FF8F949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a:extLst>
              <a:ext uri="{FF2B5EF4-FFF2-40B4-BE49-F238E27FC236}">
                <a16:creationId xmlns:a16="http://schemas.microsoft.com/office/drawing/2014/main" id="{12928AF7-A0AD-F946-AD32-9DB57CB5E5A5}"/>
              </a:ext>
            </a:extLst>
          </p:cNvPr>
          <p:cNvPicPr>
            <a:picLocks noChangeAspect="1" noChangeArrowheads="1"/>
          </p:cNvPicPr>
          <p:nvPr userDrawn="1"/>
        </p:nvPicPr>
        <p:blipFill rotWithShape="1">
          <a:blip r:embed="rId3"/>
          <a:srcRect l="7588" t="12580" r="7588" b="16252"/>
          <a:stretch/>
        </p:blipFill>
        <p:spPr bwMode="auto">
          <a:xfrm>
            <a:off x="3220457" y="2049517"/>
            <a:ext cx="5408536" cy="129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74DBA4C3-EC30-2849-427D-7FA9AEFFE371}"/>
              </a:ext>
            </a:extLst>
          </p:cNvPr>
          <p:cNvSpPr txBox="1"/>
          <p:nvPr userDrawn="1"/>
        </p:nvSpPr>
        <p:spPr>
          <a:xfrm>
            <a:off x="4134025" y="3188001"/>
            <a:ext cx="3568148" cy="646331"/>
          </a:xfrm>
          <a:prstGeom prst="rect">
            <a:avLst/>
          </a:prstGeom>
          <a:noFill/>
        </p:spPr>
        <p:txBody>
          <a:bodyPr wrap="square" rtlCol="0">
            <a:spAutoFit/>
          </a:bodyPr>
          <a:lstStyle/>
          <a:p>
            <a:pPr algn="ctr"/>
            <a:r>
              <a:rPr lang="en-GB" sz="3600">
                <a:solidFill>
                  <a:schemeClr val="accent1">
                    <a:lumMod val="75000"/>
                  </a:schemeClr>
                </a:solidFill>
                <a:latin typeface="Arial" panose="020B0604020202020204" pitchFamily="34" charset="0"/>
                <a:cs typeface="Arial" panose="020B0604020202020204" pitchFamily="34" charset="0"/>
              </a:rPr>
              <a:t>Thank you</a:t>
            </a:r>
          </a:p>
        </p:txBody>
      </p:sp>
      <p:sp>
        <p:nvSpPr>
          <p:cNvPr id="11" name="Text Placeholder 10">
            <a:extLst>
              <a:ext uri="{FF2B5EF4-FFF2-40B4-BE49-F238E27FC236}">
                <a16:creationId xmlns:a16="http://schemas.microsoft.com/office/drawing/2014/main" id="{A1C10911-138F-A90D-1855-256CCEFC5D0A}"/>
              </a:ext>
            </a:extLst>
          </p:cNvPr>
          <p:cNvSpPr>
            <a:spLocks noGrp="1"/>
          </p:cNvSpPr>
          <p:nvPr>
            <p:ph type="body" sz="quarter" idx="10" hasCustomPrompt="1"/>
          </p:nvPr>
        </p:nvSpPr>
        <p:spPr>
          <a:xfrm>
            <a:off x="3395044" y="4889145"/>
            <a:ext cx="5059362" cy="1014412"/>
          </a:xfrm>
        </p:spPr>
        <p:txBody>
          <a:bodyPr/>
          <a:lstStyle>
            <a:lvl1pPr marL="0" indent="0" algn="ctr">
              <a:buNone/>
              <a:defRPr sz="2400">
                <a:solidFill>
                  <a:schemeClr val="bg1"/>
                </a:solidFill>
              </a:defRPr>
            </a:lvl1pPr>
          </a:lstStyle>
          <a:p>
            <a:pPr lvl="0"/>
            <a:r>
              <a:rPr lang="en-US"/>
              <a:t>Click to add contact details</a:t>
            </a:r>
            <a:endParaRPr lang="en-GB"/>
          </a:p>
        </p:txBody>
      </p:sp>
    </p:spTree>
    <p:extLst>
      <p:ext uri="{BB962C8B-B14F-4D97-AF65-F5344CB8AC3E}">
        <p14:creationId xmlns:p14="http://schemas.microsoft.com/office/powerpoint/2010/main" val="3576716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3B64DCC2-061B-43B8-94A3-CA207B232FE4}"/>
              </a:ext>
            </a:extLst>
          </p:cNvPr>
          <p:cNvSpPr>
            <a:spLocks noGrp="1"/>
          </p:cNvSpPr>
          <p:nvPr>
            <p:ph type="dt" sz="half" idx="10"/>
          </p:nvPr>
        </p:nvSpPr>
        <p:spPr/>
        <p:txBody>
          <a:bodyPr/>
          <a:lstStyle>
            <a:lvl1pPr>
              <a:defRPr/>
            </a:lvl1pPr>
          </a:lstStyle>
          <a:p>
            <a:pPr>
              <a:defRPr/>
            </a:pPr>
            <a:fld id="{F6EC2FB1-8B64-4375-9186-532A1B3E5EE5}" type="datetimeFigureOut">
              <a:rPr lang="en-US"/>
              <a:pPr>
                <a:defRPr/>
              </a:pPr>
              <a:t>10/22/2025</a:t>
            </a:fld>
            <a:endParaRPr lang="en-US"/>
          </a:p>
        </p:txBody>
      </p:sp>
      <p:sp>
        <p:nvSpPr>
          <p:cNvPr id="6" name="Footer Placeholder 4">
            <a:extLst>
              <a:ext uri="{FF2B5EF4-FFF2-40B4-BE49-F238E27FC236}">
                <a16:creationId xmlns:a16="http://schemas.microsoft.com/office/drawing/2014/main" id="{F481BEE8-58ED-4427-9B34-24DC4BE1B36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9AB02F7-D941-40BC-9F94-124B07E97ED1}"/>
              </a:ext>
            </a:extLst>
          </p:cNvPr>
          <p:cNvSpPr>
            <a:spLocks noGrp="1"/>
          </p:cNvSpPr>
          <p:nvPr>
            <p:ph type="sldNum" sz="quarter" idx="12"/>
          </p:nvPr>
        </p:nvSpPr>
        <p:spPr/>
        <p:txBody>
          <a:bodyPr/>
          <a:lstStyle>
            <a:lvl1pPr>
              <a:defRPr/>
            </a:lvl1pPr>
          </a:lstStyle>
          <a:p>
            <a:pPr>
              <a:defRPr/>
            </a:pPr>
            <a:fld id="{30498863-E0D0-45EC-B5E4-C132FBA1FFEA}" type="slidenum">
              <a:rPr lang="en-US"/>
              <a:pPr>
                <a:defRPr/>
              </a:pPr>
              <a:t>‹#›</a:t>
            </a:fld>
            <a:endParaRPr lang="en-US"/>
          </a:p>
        </p:txBody>
      </p:sp>
    </p:spTree>
    <p:extLst>
      <p:ext uri="{BB962C8B-B14F-4D97-AF65-F5344CB8AC3E}">
        <p14:creationId xmlns:p14="http://schemas.microsoft.com/office/powerpoint/2010/main" val="15946417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3ACEC81E-91CD-4F6C-9CA7-C0B5AFCB6FD5}"/>
              </a:ext>
            </a:extLst>
          </p:cNvPr>
          <p:cNvSpPr>
            <a:spLocks noGrp="1"/>
          </p:cNvSpPr>
          <p:nvPr>
            <p:ph type="dt" sz="half" idx="10"/>
          </p:nvPr>
        </p:nvSpPr>
        <p:spPr/>
        <p:txBody>
          <a:bodyPr/>
          <a:lstStyle>
            <a:lvl1pPr>
              <a:defRPr/>
            </a:lvl1pPr>
          </a:lstStyle>
          <a:p>
            <a:pPr>
              <a:defRPr/>
            </a:pPr>
            <a:fld id="{9A468BBB-A909-47BC-9654-DDB716F954FF}" type="datetimeFigureOut">
              <a:rPr lang="en-US"/>
              <a:pPr>
                <a:defRPr/>
              </a:pPr>
              <a:t>10/22/2025</a:t>
            </a:fld>
            <a:endParaRPr lang="en-US"/>
          </a:p>
        </p:txBody>
      </p:sp>
      <p:sp>
        <p:nvSpPr>
          <p:cNvPr id="8" name="Footer Placeholder 4">
            <a:extLst>
              <a:ext uri="{FF2B5EF4-FFF2-40B4-BE49-F238E27FC236}">
                <a16:creationId xmlns:a16="http://schemas.microsoft.com/office/drawing/2014/main" id="{8EA18171-0315-42AA-A019-D64B4597A9B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BBAB483-FCFA-48D0-84E4-C9D6E16F14A4}"/>
              </a:ext>
            </a:extLst>
          </p:cNvPr>
          <p:cNvSpPr>
            <a:spLocks noGrp="1"/>
          </p:cNvSpPr>
          <p:nvPr>
            <p:ph type="sldNum" sz="quarter" idx="12"/>
          </p:nvPr>
        </p:nvSpPr>
        <p:spPr/>
        <p:txBody>
          <a:bodyPr/>
          <a:lstStyle>
            <a:lvl1pPr>
              <a:defRPr/>
            </a:lvl1pPr>
          </a:lstStyle>
          <a:p>
            <a:pPr>
              <a:defRPr/>
            </a:pPr>
            <a:fld id="{7002D8E2-52B0-43E6-BB5A-9D9762645894}" type="slidenum">
              <a:rPr lang="en-US"/>
              <a:pPr>
                <a:defRPr/>
              </a:pPr>
              <a:t>‹#›</a:t>
            </a:fld>
            <a:endParaRPr lang="en-US"/>
          </a:p>
        </p:txBody>
      </p:sp>
    </p:spTree>
    <p:extLst>
      <p:ext uri="{BB962C8B-B14F-4D97-AF65-F5344CB8AC3E}">
        <p14:creationId xmlns:p14="http://schemas.microsoft.com/office/powerpoint/2010/main" val="2710345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22B7687B-6EB6-446C-8502-1F56D6CA8CB1}"/>
              </a:ext>
            </a:extLst>
          </p:cNvPr>
          <p:cNvSpPr>
            <a:spLocks noGrp="1"/>
          </p:cNvSpPr>
          <p:nvPr>
            <p:ph type="dt" sz="half" idx="10"/>
          </p:nvPr>
        </p:nvSpPr>
        <p:spPr/>
        <p:txBody>
          <a:bodyPr/>
          <a:lstStyle>
            <a:lvl1pPr>
              <a:defRPr/>
            </a:lvl1pPr>
          </a:lstStyle>
          <a:p>
            <a:pPr>
              <a:defRPr/>
            </a:pPr>
            <a:fld id="{A2D35333-F93F-4313-B1E9-F1D51B1B36BE}" type="datetimeFigureOut">
              <a:rPr lang="en-US"/>
              <a:pPr>
                <a:defRPr/>
              </a:pPr>
              <a:t>10/22/2025</a:t>
            </a:fld>
            <a:endParaRPr lang="en-US"/>
          </a:p>
        </p:txBody>
      </p:sp>
      <p:sp>
        <p:nvSpPr>
          <p:cNvPr id="6" name="Footer Placeholder 4">
            <a:extLst>
              <a:ext uri="{FF2B5EF4-FFF2-40B4-BE49-F238E27FC236}">
                <a16:creationId xmlns:a16="http://schemas.microsoft.com/office/drawing/2014/main" id="{D0F0206A-084E-45D2-933D-FF3089EC10F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713F463-D091-47B8-B833-AF36D1E00F8A}"/>
              </a:ext>
            </a:extLst>
          </p:cNvPr>
          <p:cNvSpPr>
            <a:spLocks noGrp="1"/>
          </p:cNvSpPr>
          <p:nvPr>
            <p:ph type="sldNum" sz="quarter" idx="12"/>
          </p:nvPr>
        </p:nvSpPr>
        <p:spPr/>
        <p:txBody>
          <a:bodyPr/>
          <a:lstStyle>
            <a:lvl1pPr>
              <a:defRPr/>
            </a:lvl1pPr>
          </a:lstStyle>
          <a:p>
            <a:pPr>
              <a:defRPr/>
            </a:pPr>
            <a:fld id="{D5FC905B-BC5A-4691-B39F-60503B6E87AF}" type="slidenum">
              <a:rPr lang="en-US"/>
              <a:pPr>
                <a:defRPr/>
              </a:pPr>
              <a:t>‹#›</a:t>
            </a:fld>
            <a:endParaRPr lang="en-US"/>
          </a:p>
        </p:txBody>
      </p:sp>
    </p:spTree>
    <p:extLst>
      <p:ext uri="{BB962C8B-B14F-4D97-AF65-F5344CB8AC3E}">
        <p14:creationId xmlns:p14="http://schemas.microsoft.com/office/powerpoint/2010/main" val="15784520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1F98C307-052E-4EA8-9D16-02CC15385126}"/>
              </a:ext>
            </a:extLst>
          </p:cNvPr>
          <p:cNvSpPr>
            <a:spLocks noGrp="1"/>
          </p:cNvSpPr>
          <p:nvPr>
            <p:ph type="dt" sz="half" idx="10"/>
          </p:nvPr>
        </p:nvSpPr>
        <p:spPr/>
        <p:txBody>
          <a:bodyPr/>
          <a:lstStyle>
            <a:lvl1pPr>
              <a:defRPr/>
            </a:lvl1pPr>
          </a:lstStyle>
          <a:p>
            <a:pPr>
              <a:defRPr/>
            </a:pPr>
            <a:fld id="{8EAEE843-B31D-4B08-8BA7-E2BBE56F375A}" type="datetimeFigureOut">
              <a:rPr lang="en-US"/>
              <a:pPr>
                <a:defRPr/>
              </a:pPr>
              <a:t>10/22/2025</a:t>
            </a:fld>
            <a:endParaRPr lang="en-US"/>
          </a:p>
        </p:txBody>
      </p:sp>
      <p:sp>
        <p:nvSpPr>
          <p:cNvPr id="6" name="Footer Placeholder 4">
            <a:extLst>
              <a:ext uri="{FF2B5EF4-FFF2-40B4-BE49-F238E27FC236}">
                <a16:creationId xmlns:a16="http://schemas.microsoft.com/office/drawing/2014/main" id="{D2745CA8-DD3D-42F2-A40F-03F50C62FC6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6897995-1D29-4527-97C9-B8123D8108E9}"/>
              </a:ext>
            </a:extLst>
          </p:cNvPr>
          <p:cNvSpPr>
            <a:spLocks noGrp="1"/>
          </p:cNvSpPr>
          <p:nvPr>
            <p:ph type="sldNum" sz="quarter" idx="12"/>
          </p:nvPr>
        </p:nvSpPr>
        <p:spPr/>
        <p:txBody>
          <a:bodyPr/>
          <a:lstStyle>
            <a:lvl1pPr>
              <a:defRPr/>
            </a:lvl1pPr>
          </a:lstStyle>
          <a:p>
            <a:pPr>
              <a:defRPr/>
            </a:pPr>
            <a:fld id="{8CEAF58F-680A-4BF5-8496-1BEA5560A9CB}" type="slidenum">
              <a:rPr lang="en-US"/>
              <a:pPr>
                <a:defRPr/>
              </a:pPr>
              <a:t>‹#›</a:t>
            </a:fld>
            <a:endParaRPr lang="en-US"/>
          </a:p>
        </p:txBody>
      </p:sp>
    </p:spTree>
    <p:extLst>
      <p:ext uri="{BB962C8B-B14F-4D97-AF65-F5344CB8AC3E}">
        <p14:creationId xmlns:p14="http://schemas.microsoft.com/office/powerpoint/2010/main" val="3543495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33173C-263C-4BD9-B6F7-C28A738FEF62}"/>
              </a:ext>
            </a:extLst>
          </p:cNvPr>
          <p:cNvSpPr>
            <a:spLocks noGrp="1"/>
          </p:cNvSpPr>
          <p:nvPr>
            <p:ph type="dt" sz="half" idx="10"/>
          </p:nvPr>
        </p:nvSpPr>
        <p:spPr/>
        <p:txBody>
          <a:bodyPr/>
          <a:lstStyle>
            <a:lvl1pPr>
              <a:defRPr/>
            </a:lvl1pPr>
          </a:lstStyle>
          <a:p>
            <a:pPr>
              <a:defRPr/>
            </a:pPr>
            <a:fld id="{D64083D9-1208-4A78-AA7B-C93215F5E776}" type="datetimeFigureOut">
              <a:rPr lang="en-US"/>
              <a:pPr>
                <a:defRPr/>
              </a:pPr>
              <a:t>10/22/2025</a:t>
            </a:fld>
            <a:endParaRPr lang="en-US"/>
          </a:p>
        </p:txBody>
      </p:sp>
      <p:sp>
        <p:nvSpPr>
          <p:cNvPr id="5" name="Footer Placeholder 4">
            <a:extLst>
              <a:ext uri="{FF2B5EF4-FFF2-40B4-BE49-F238E27FC236}">
                <a16:creationId xmlns:a16="http://schemas.microsoft.com/office/drawing/2014/main" id="{DD9F4BD0-DEDB-437F-BBA0-B84EF090C17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C98D03A-DB12-4DC1-8A43-7B129C9936D6}"/>
              </a:ext>
            </a:extLst>
          </p:cNvPr>
          <p:cNvSpPr>
            <a:spLocks noGrp="1"/>
          </p:cNvSpPr>
          <p:nvPr>
            <p:ph type="sldNum" sz="quarter" idx="12"/>
          </p:nvPr>
        </p:nvSpPr>
        <p:spPr/>
        <p:txBody>
          <a:bodyPr/>
          <a:lstStyle>
            <a:lvl1pPr>
              <a:defRPr/>
            </a:lvl1pPr>
          </a:lstStyle>
          <a:p>
            <a:pPr>
              <a:defRPr/>
            </a:pPr>
            <a:fld id="{C48BA580-3DAD-42FB-86E3-4D0B9D4BF27C}" type="slidenum">
              <a:rPr lang="en-US"/>
              <a:pPr>
                <a:defRPr/>
              </a:pPr>
              <a:t>‹#›</a:t>
            </a:fld>
            <a:endParaRPr lang="en-US"/>
          </a:p>
        </p:txBody>
      </p:sp>
    </p:spTree>
    <p:extLst>
      <p:ext uri="{BB962C8B-B14F-4D97-AF65-F5344CB8AC3E}">
        <p14:creationId xmlns:p14="http://schemas.microsoft.com/office/powerpoint/2010/main" val="18565354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E443472-D353-415E-8BD0-1CAC602A8175}"/>
              </a:ext>
            </a:extLst>
          </p:cNvPr>
          <p:cNvSpPr>
            <a:spLocks noGrp="1"/>
          </p:cNvSpPr>
          <p:nvPr>
            <p:ph type="dt" sz="half" idx="10"/>
          </p:nvPr>
        </p:nvSpPr>
        <p:spPr/>
        <p:txBody>
          <a:bodyPr/>
          <a:lstStyle>
            <a:lvl1pPr>
              <a:defRPr/>
            </a:lvl1pPr>
          </a:lstStyle>
          <a:p>
            <a:pPr>
              <a:defRPr/>
            </a:pPr>
            <a:fld id="{C5C9CB8F-E90A-4746-9F28-9B33442D16D4}" type="datetimeFigureOut">
              <a:rPr lang="en-US"/>
              <a:pPr>
                <a:defRPr/>
              </a:pPr>
              <a:t>10/22/2025</a:t>
            </a:fld>
            <a:endParaRPr lang="en-US"/>
          </a:p>
        </p:txBody>
      </p:sp>
      <p:sp>
        <p:nvSpPr>
          <p:cNvPr id="5" name="Footer Placeholder 4">
            <a:extLst>
              <a:ext uri="{FF2B5EF4-FFF2-40B4-BE49-F238E27FC236}">
                <a16:creationId xmlns:a16="http://schemas.microsoft.com/office/drawing/2014/main" id="{E4B69EC6-0FBB-489C-8F1A-ABBFC7B7BF1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83446B9-D0F3-4D82-96E4-11A36B5BF097}"/>
              </a:ext>
            </a:extLst>
          </p:cNvPr>
          <p:cNvSpPr>
            <a:spLocks noGrp="1"/>
          </p:cNvSpPr>
          <p:nvPr>
            <p:ph type="sldNum" sz="quarter" idx="12"/>
          </p:nvPr>
        </p:nvSpPr>
        <p:spPr/>
        <p:txBody>
          <a:bodyPr/>
          <a:lstStyle>
            <a:lvl1pPr>
              <a:defRPr/>
            </a:lvl1pPr>
          </a:lstStyle>
          <a:p>
            <a:pPr>
              <a:defRPr/>
            </a:pPr>
            <a:fld id="{89CC027C-CC33-4272-8C2F-F6BA0624F481}" type="slidenum">
              <a:rPr lang="en-US"/>
              <a:pPr>
                <a:defRPr/>
              </a:pPr>
              <a:t>‹#›</a:t>
            </a:fld>
            <a:endParaRPr lang="en-US"/>
          </a:p>
        </p:txBody>
      </p:sp>
    </p:spTree>
    <p:extLst>
      <p:ext uri="{BB962C8B-B14F-4D97-AF65-F5344CB8AC3E}">
        <p14:creationId xmlns:p14="http://schemas.microsoft.com/office/powerpoint/2010/main" val="26804740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355DC17-D060-45DF-BBD4-3F1062059704}"/>
              </a:ext>
            </a:extLst>
          </p:cNvPr>
          <p:cNvSpPr>
            <a:spLocks noGrp="1"/>
          </p:cNvSpPr>
          <p:nvPr>
            <p:ph type="dt" sz="half" idx="10"/>
          </p:nvPr>
        </p:nvSpPr>
        <p:spPr/>
        <p:txBody>
          <a:bodyPr/>
          <a:lstStyle>
            <a:lvl1pPr>
              <a:defRPr/>
            </a:lvl1pPr>
          </a:lstStyle>
          <a:p>
            <a:pPr>
              <a:defRPr/>
            </a:pPr>
            <a:fld id="{DE6BECF9-D117-493A-9A94-B0E1220C7765}" type="datetimeFigureOut">
              <a:rPr lang="en-US"/>
              <a:pPr>
                <a:defRPr/>
              </a:pPr>
              <a:t>10/22/2025</a:t>
            </a:fld>
            <a:endParaRPr lang="en-US"/>
          </a:p>
        </p:txBody>
      </p:sp>
      <p:sp>
        <p:nvSpPr>
          <p:cNvPr id="5" name="Footer Placeholder 4">
            <a:extLst>
              <a:ext uri="{FF2B5EF4-FFF2-40B4-BE49-F238E27FC236}">
                <a16:creationId xmlns:a16="http://schemas.microsoft.com/office/drawing/2014/main" id="{EDE05377-673B-4929-8523-315EC1B7989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5DA59E3-57CE-4817-9DE9-564FBA10DF44}"/>
              </a:ext>
            </a:extLst>
          </p:cNvPr>
          <p:cNvSpPr>
            <a:spLocks noGrp="1"/>
          </p:cNvSpPr>
          <p:nvPr>
            <p:ph type="sldNum" sz="quarter" idx="12"/>
          </p:nvPr>
        </p:nvSpPr>
        <p:spPr/>
        <p:txBody>
          <a:bodyPr/>
          <a:lstStyle>
            <a:lvl1pPr>
              <a:defRPr/>
            </a:lvl1pPr>
          </a:lstStyle>
          <a:p>
            <a:pPr>
              <a:defRPr/>
            </a:pPr>
            <a:fld id="{B1AC8AC5-E96B-49C8-B477-D6426C4D6701}" type="slidenum">
              <a:rPr lang="en-US"/>
              <a:pPr>
                <a:defRPr/>
              </a:pPr>
              <a:t>‹#›</a:t>
            </a:fld>
            <a:endParaRPr lang="en-US"/>
          </a:p>
        </p:txBody>
      </p:sp>
    </p:spTree>
    <p:extLst>
      <p:ext uri="{BB962C8B-B14F-4D97-AF65-F5344CB8AC3E}">
        <p14:creationId xmlns:p14="http://schemas.microsoft.com/office/powerpoint/2010/main" val="3377646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7FB827-470A-BC7F-08F6-8C932F93B261}"/>
              </a:ext>
            </a:extLst>
          </p:cNvPr>
          <p:cNvSpPr>
            <a:spLocks noGrp="1"/>
          </p:cNvSpPr>
          <p:nvPr>
            <p:ph type="dt" sz="half" idx="10"/>
          </p:nvPr>
        </p:nvSpPr>
        <p:spPr/>
        <p:txBody>
          <a:bodyPr/>
          <a:lstStyle/>
          <a:p>
            <a:pPr>
              <a:defRPr/>
            </a:pPr>
            <a:fld id="{5FBAFEF1-9E79-4C49-8C8B-E4CF40CA49C0}" type="datetimeFigureOut">
              <a:rPr lang="en-US" smtClean="0"/>
              <a:pPr>
                <a:defRPr/>
              </a:pPr>
              <a:t>10/22/2025</a:t>
            </a:fld>
            <a:endParaRPr lang="en-US"/>
          </a:p>
        </p:txBody>
      </p:sp>
      <p:sp>
        <p:nvSpPr>
          <p:cNvPr id="3" name="Footer Placeholder 2">
            <a:extLst>
              <a:ext uri="{FF2B5EF4-FFF2-40B4-BE49-F238E27FC236}">
                <a16:creationId xmlns:a16="http://schemas.microsoft.com/office/drawing/2014/main" id="{140ACC43-EC79-D497-F347-97B1E4A2FA53}"/>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2D5B8BBE-88AB-657C-1DC8-BF1953E57461}"/>
              </a:ext>
            </a:extLst>
          </p:cNvPr>
          <p:cNvSpPr>
            <a:spLocks noGrp="1"/>
          </p:cNvSpPr>
          <p:nvPr>
            <p:ph type="sldNum" sz="quarter" idx="12"/>
          </p:nvPr>
        </p:nvSpPr>
        <p:spPr/>
        <p:txBody>
          <a:bodyPr/>
          <a:lstStyle/>
          <a:p>
            <a:pPr>
              <a:defRPr/>
            </a:pPr>
            <a:fld id="{6BA50553-0001-47AD-8F67-35EB613B2D73}" type="slidenum">
              <a:rPr lang="en-US" smtClean="0"/>
              <a:pPr>
                <a:defRPr/>
              </a:pPr>
              <a:t>‹#›</a:t>
            </a:fld>
            <a:endParaRPr lang="en-US"/>
          </a:p>
        </p:txBody>
      </p:sp>
    </p:spTree>
    <p:extLst>
      <p:ext uri="{BB962C8B-B14F-4D97-AF65-F5344CB8AC3E}">
        <p14:creationId xmlns:p14="http://schemas.microsoft.com/office/powerpoint/2010/main" val="204076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B64DCC2-061B-43B8-94A3-CA207B232FE4}"/>
              </a:ext>
            </a:extLst>
          </p:cNvPr>
          <p:cNvSpPr>
            <a:spLocks noGrp="1"/>
          </p:cNvSpPr>
          <p:nvPr>
            <p:ph type="dt" sz="half" idx="10"/>
          </p:nvPr>
        </p:nvSpPr>
        <p:spPr/>
        <p:txBody>
          <a:bodyPr/>
          <a:lstStyle>
            <a:lvl1pPr>
              <a:defRPr/>
            </a:lvl1pPr>
          </a:lstStyle>
          <a:p>
            <a:pPr>
              <a:defRPr/>
            </a:pPr>
            <a:fld id="{F6EC2FB1-8B64-4375-9186-532A1B3E5EE5}" type="datetimeFigureOut">
              <a:rPr lang="en-US"/>
              <a:pPr>
                <a:defRPr/>
              </a:pPr>
              <a:t>10/22/2025</a:t>
            </a:fld>
            <a:endParaRPr lang="en-US"/>
          </a:p>
        </p:txBody>
      </p:sp>
      <p:sp>
        <p:nvSpPr>
          <p:cNvPr id="6" name="Footer Placeholder 4">
            <a:extLst>
              <a:ext uri="{FF2B5EF4-FFF2-40B4-BE49-F238E27FC236}">
                <a16:creationId xmlns:a16="http://schemas.microsoft.com/office/drawing/2014/main" id="{F481BEE8-58ED-4427-9B34-24DC4BE1B36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9AB02F7-D941-40BC-9F94-124B07E97ED1}"/>
              </a:ext>
            </a:extLst>
          </p:cNvPr>
          <p:cNvSpPr>
            <a:spLocks noGrp="1"/>
          </p:cNvSpPr>
          <p:nvPr>
            <p:ph type="sldNum" sz="quarter" idx="12"/>
          </p:nvPr>
        </p:nvSpPr>
        <p:spPr/>
        <p:txBody>
          <a:bodyPr/>
          <a:lstStyle>
            <a:lvl1pPr>
              <a:defRPr/>
            </a:lvl1pPr>
          </a:lstStyle>
          <a:p>
            <a:pPr>
              <a:defRPr/>
            </a:pPr>
            <a:fld id="{30498863-E0D0-45EC-B5E4-C132FBA1FFEA}" type="slidenum">
              <a:rPr lang="en-US"/>
              <a:pPr>
                <a:defRPr/>
              </a:pPr>
              <a:t>‹#›</a:t>
            </a:fld>
            <a:endParaRPr lang="en-US"/>
          </a:p>
        </p:txBody>
      </p:sp>
    </p:spTree>
    <p:extLst>
      <p:ext uri="{BB962C8B-B14F-4D97-AF65-F5344CB8AC3E}">
        <p14:creationId xmlns:p14="http://schemas.microsoft.com/office/powerpoint/2010/main" val="1594641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ACEC81E-91CD-4F6C-9CA7-C0B5AFCB6FD5}"/>
              </a:ext>
            </a:extLst>
          </p:cNvPr>
          <p:cNvSpPr>
            <a:spLocks noGrp="1"/>
          </p:cNvSpPr>
          <p:nvPr>
            <p:ph type="dt" sz="half" idx="10"/>
          </p:nvPr>
        </p:nvSpPr>
        <p:spPr/>
        <p:txBody>
          <a:bodyPr/>
          <a:lstStyle>
            <a:lvl1pPr>
              <a:defRPr/>
            </a:lvl1pPr>
          </a:lstStyle>
          <a:p>
            <a:pPr>
              <a:defRPr/>
            </a:pPr>
            <a:fld id="{9A468BBB-A909-47BC-9654-DDB716F954FF}" type="datetimeFigureOut">
              <a:rPr lang="en-US"/>
              <a:pPr>
                <a:defRPr/>
              </a:pPr>
              <a:t>10/22/2025</a:t>
            </a:fld>
            <a:endParaRPr lang="en-US"/>
          </a:p>
        </p:txBody>
      </p:sp>
      <p:sp>
        <p:nvSpPr>
          <p:cNvPr id="8" name="Footer Placeholder 4">
            <a:extLst>
              <a:ext uri="{FF2B5EF4-FFF2-40B4-BE49-F238E27FC236}">
                <a16:creationId xmlns:a16="http://schemas.microsoft.com/office/drawing/2014/main" id="{8EA18171-0315-42AA-A019-D64B4597A9B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BBAB483-FCFA-48D0-84E4-C9D6E16F14A4}"/>
              </a:ext>
            </a:extLst>
          </p:cNvPr>
          <p:cNvSpPr>
            <a:spLocks noGrp="1"/>
          </p:cNvSpPr>
          <p:nvPr>
            <p:ph type="sldNum" sz="quarter" idx="12"/>
          </p:nvPr>
        </p:nvSpPr>
        <p:spPr/>
        <p:txBody>
          <a:bodyPr/>
          <a:lstStyle>
            <a:lvl1pPr>
              <a:defRPr/>
            </a:lvl1pPr>
          </a:lstStyle>
          <a:p>
            <a:pPr>
              <a:defRPr/>
            </a:pPr>
            <a:fld id="{7002D8E2-52B0-43E6-BB5A-9D9762645894}" type="slidenum">
              <a:rPr lang="en-US"/>
              <a:pPr>
                <a:defRPr/>
              </a:pPr>
              <a:t>‹#›</a:t>
            </a:fld>
            <a:endParaRPr lang="en-US"/>
          </a:p>
        </p:txBody>
      </p:sp>
    </p:spTree>
    <p:extLst>
      <p:ext uri="{BB962C8B-B14F-4D97-AF65-F5344CB8AC3E}">
        <p14:creationId xmlns:p14="http://schemas.microsoft.com/office/powerpoint/2010/main" val="2710345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E35B87F-F389-4601-867D-435F64181B28}"/>
              </a:ext>
            </a:extLst>
          </p:cNvPr>
          <p:cNvSpPr>
            <a:spLocks noGrp="1"/>
          </p:cNvSpPr>
          <p:nvPr>
            <p:ph type="dt" sz="half" idx="10"/>
          </p:nvPr>
        </p:nvSpPr>
        <p:spPr/>
        <p:txBody>
          <a:bodyPr/>
          <a:lstStyle>
            <a:lvl1pPr>
              <a:defRPr/>
            </a:lvl1pPr>
          </a:lstStyle>
          <a:p>
            <a:pPr>
              <a:defRPr/>
            </a:pPr>
            <a:fld id="{55B5B808-5DC0-41AC-8BB9-B9C0DEFEE76A}" type="datetimeFigureOut">
              <a:rPr lang="en-US"/>
              <a:pPr>
                <a:defRPr/>
              </a:pPr>
              <a:t>10/22/2025</a:t>
            </a:fld>
            <a:endParaRPr lang="en-US"/>
          </a:p>
        </p:txBody>
      </p:sp>
      <p:sp>
        <p:nvSpPr>
          <p:cNvPr id="4" name="Footer Placeholder 4">
            <a:extLst>
              <a:ext uri="{FF2B5EF4-FFF2-40B4-BE49-F238E27FC236}">
                <a16:creationId xmlns:a16="http://schemas.microsoft.com/office/drawing/2014/main" id="{1D34F347-CD2A-440E-B3D3-DD57715FA46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D1EF980-ED90-498A-B223-BE5A2A20ECD6}"/>
              </a:ext>
            </a:extLst>
          </p:cNvPr>
          <p:cNvSpPr>
            <a:spLocks noGrp="1"/>
          </p:cNvSpPr>
          <p:nvPr>
            <p:ph type="sldNum" sz="quarter" idx="12"/>
          </p:nvPr>
        </p:nvSpPr>
        <p:spPr/>
        <p:txBody>
          <a:bodyPr/>
          <a:lstStyle>
            <a:lvl1pPr>
              <a:defRPr/>
            </a:lvl1pPr>
          </a:lstStyle>
          <a:p>
            <a:pPr>
              <a:defRPr/>
            </a:pPr>
            <a:fld id="{02B74211-E325-4CF8-B0DF-CCA194240053}" type="slidenum">
              <a:rPr lang="en-US"/>
              <a:pPr>
                <a:defRPr/>
              </a:pPr>
              <a:t>‹#›</a:t>
            </a:fld>
            <a:endParaRPr lang="en-US"/>
          </a:p>
        </p:txBody>
      </p:sp>
    </p:spTree>
    <p:extLst>
      <p:ext uri="{BB962C8B-B14F-4D97-AF65-F5344CB8AC3E}">
        <p14:creationId xmlns:p14="http://schemas.microsoft.com/office/powerpoint/2010/main" val="3576716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D117798-FECF-4C7A-87D2-D4907C1E1A1B}"/>
              </a:ext>
            </a:extLst>
          </p:cNvPr>
          <p:cNvSpPr>
            <a:spLocks noGrp="1"/>
          </p:cNvSpPr>
          <p:nvPr>
            <p:ph type="dt" sz="half" idx="10"/>
          </p:nvPr>
        </p:nvSpPr>
        <p:spPr/>
        <p:txBody>
          <a:bodyPr/>
          <a:lstStyle>
            <a:lvl1pPr>
              <a:defRPr/>
            </a:lvl1pPr>
          </a:lstStyle>
          <a:p>
            <a:pPr>
              <a:defRPr/>
            </a:pPr>
            <a:fld id="{69D71C3B-F31A-473C-8F87-7DB6821CA94C}" type="datetimeFigureOut">
              <a:rPr lang="en-US"/>
              <a:pPr>
                <a:defRPr/>
              </a:pPr>
              <a:t>10/22/2025</a:t>
            </a:fld>
            <a:endParaRPr lang="en-US"/>
          </a:p>
        </p:txBody>
      </p:sp>
      <p:sp>
        <p:nvSpPr>
          <p:cNvPr id="3" name="Footer Placeholder 4">
            <a:extLst>
              <a:ext uri="{FF2B5EF4-FFF2-40B4-BE49-F238E27FC236}">
                <a16:creationId xmlns:a16="http://schemas.microsoft.com/office/drawing/2014/main" id="{CFAB40B2-CD2F-4148-9F68-4F1BD626DDF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1AB7E02-3854-40CE-A7A9-02577A44C096}"/>
              </a:ext>
            </a:extLst>
          </p:cNvPr>
          <p:cNvSpPr>
            <a:spLocks noGrp="1"/>
          </p:cNvSpPr>
          <p:nvPr>
            <p:ph type="sldNum" sz="quarter" idx="12"/>
          </p:nvPr>
        </p:nvSpPr>
        <p:spPr/>
        <p:txBody>
          <a:bodyPr/>
          <a:lstStyle>
            <a:lvl1pPr>
              <a:defRPr/>
            </a:lvl1pPr>
          </a:lstStyle>
          <a:p>
            <a:pPr>
              <a:defRPr/>
            </a:pPr>
            <a:fld id="{56EFCB87-0B9A-429A-9AEB-C54138224476}" type="slidenum">
              <a:rPr lang="en-US"/>
              <a:pPr>
                <a:defRPr/>
              </a:pPr>
              <a:t>‹#›</a:t>
            </a:fld>
            <a:endParaRPr lang="en-US"/>
          </a:p>
        </p:txBody>
      </p:sp>
    </p:spTree>
    <p:extLst>
      <p:ext uri="{BB962C8B-B14F-4D97-AF65-F5344CB8AC3E}">
        <p14:creationId xmlns:p14="http://schemas.microsoft.com/office/powerpoint/2010/main" val="350585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2B7687B-6EB6-446C-8502-1F56D6CA8CB1}"/>
              </a:ext>
            </a:extLst>
          </p:cNvPr>
          <p:cNvSpPr>
            <a:spLocks noGrp="1"/>
          </p:cNvSpPr>
          <p:nvPr>
            <p:ph type="dt" sz="half" idx="10"/>
          </p:nvPr>
        </p:nvSpPr>
        <p:spPr/>
        <p:txBody>
          <a:bodyPr/>
          <a:lstStyle>
            <a:lvl1pPr>
              <a:defRPr/>
            </a:lvl1pPr>
          </a:lstStyle>
          <a:p>
            <a:pPr>
              <a:defRPr/>
            </a:pPr>
            <a:fld id="{A2D35333-F93F-4313-B1E9-F1D51B1B36BE}" type="datetimeFigureOut">
              <a:rPr lang="en-US"/>
              <a:pPr>
                <a:defRPr/>
              </a:pPr>
              <a:t>10/22/2025</a:t>
            </a:fld>
            <a:endParaRPr lang="en-US"/>
          </a:p>
        </p:txBody>
      </p:sp>
      <p:sp>
        <p:nvSpPr>
          <p:cNvPr id="6" name="Footer Placeholder 4">
            <a:extLst>
              <a:ext uri="{FF2B5EF4-FFF2-40B4-BE49-F238E27FC236}">
                <a16:creationId xmlns:a16="http://schemas.microsoft.com/office/drawing/2014/main" id="{D0F0206A-084E-45D2-933D-FF3089EC10F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713F463-D091-47B8-B833-AF36D1E00F8A}"/>
              </a:ext>
            </a:extLst>
          </p:cNvPr>
          <p:cNvSpPr>
            <a:spLocks noGrp="1"/>
          </p:cNvSpPr>
          <p:nvPr>
            <p:ph type="sldNum" sz="quarter" idx="12"/>
          </p:nvPr>
        </p:nvSpPr>
        <p:spPr/>
        <p:txBody>
          <a:bodyPr/>
          <a:lstStyle>
            <a:lvl1pPr>
              <a:defRPr/>
            </a:lvl1pPr>
          </a:lstStyle>
          <a:p>
            <a:pPr>
              <a:defRPr/>
            </a:pPr>
            <a:fld id="{D5FC905B-BC5A-4691-B39F-60503B6E87AF}" type="slidenum">
              <a:rPr lang="en-US"/>
              <a:pPr>
                <a:defRPr/>
              </a:pPr>
              <a:t>‹#›</a:t>
            </a:fld>
            <a:endParaRPr lang="en-US"/>
          </a:p>
        </p:txBody>
      </p:sp>
    </p:spTree>
    <p:extLst>
      <p:ext uri="{BB962C8B-B14F-4D97-AF65-F5344CB8AC3E}">
        <p14:creationId xmlns:p14="http://schemas.microsoft.com/office/powerpoint/2010/main" val="1578452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F98C307-052E-4EA8-9D16-02CC15385126}"/>
              </a:ext>
            </a:extLst>
          </p:cNvPr>
          <p:cNvSpPr>
            <a:spLocks noGrp="1"/>
          </p:cNvSpPr>
          <p:nvPr>
            <p:ph type="dt" sz="half" idx="10"/>
          </p:nvPr>
        </p:nvSpPr>
        <p:spPr/>
        <p:txBody>
          <a:bodyPr/>
          <a:lstStyle>
            <a:lvl1pPr>
              <a:defRPr/>
            </a:lvl1pPr>
          </a:lstStyle>
          <a:p>
            <a:pPr>
              <a:defRPr/>
            </a:pPr>
            <a:fld id="{8EAEE843-B31D-4B08-8BA7-E2BBE56F375A}" type="datetimeFigureOut">
              <a:rPr lang="en-US"/>
              <a:pPr>
                <a:defRPr/>
              </a:pPr>
              <a:t>10/22/2025</a:t>
            </a:fld>
            <a:endParaRPr lang="en-US"/>
          </a:p>
        </p:txBody>
      </p:sp>
      <p:sp>
        <p:nvSpPr>
          <p:cNvPr id="6" name="Footer Placeholder 4">
            <a:extLst>
              <a:ext uri="{FF2B5EF4-FFF2-40B4-BE49-F238E27FC236}">
                <a16:creationId xmlns:a16="http://schemas.microsoft.com/office/drawing/2014/main" id="{D2745CA8-DD3D-42F2-A40F-03F50C62FC6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6897995-1D29-4527-97C9-B8123D8108E9}"/>
              </a:ext>
            </a:extLst>
          </p:cNvPr>
          <p:cNvSpPr>
            <a:spLocks noGrp="1"/>
          </p:cNvSpPr>
          <p:nvPr>
            <p:ph type="sldNum" sz="quarter" idx="12"/>
          </p:nvPr>
        </p:nvSpPr>
        <p:spPr/>
        <p:txBody>
          <a:bodyPr/>
          <a:lstStyle>
            <a:lvl1pPr>
              <a:defRPr/>
            </a:lvl1pPr>
          </a:lstStyle>
          <a:p>
            <a:pPr>
              <a:defRPr/>
            </a:pPr>
            <a:fld id="{8CEAF58F-680A-4BF5-8496-1BEA5560A9CB}" type="slidenum">
              <a:rPr lang="en-US"/>
              <a:pPr>
                <a:defRPr/>
              </a:pPr>
              <a:t>‹#›</a:t>
            </a:fld>
            <a:endParaRPr lang="en-US"/>
          </a:p>
        </p:txBody>
      </p:sp>
    </p:spTree>
    <p:extLst>
      <p:ext uri="{BB962C8B-B14F-4D97-AF65-F5344CB8AC3E}">
        <p14:creationId xmlns:p14="http://schemas.microsoft.com/office/powerpoint/2010/main" val="3543495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64634AB-EE79-4C57-A1A0-F60720D71E54}"/>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9D7A22F-1D67-41C3-9EAB-21227658EFB6}"/>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4C8155F-320B-49F0-971C-6753DCF11B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5FBAFEF1-9E79-4C49-8C8B-E4CF40CA49C0}" type="datetimeFigureOut">
              <a:rPr lang="en-US"/>
              <a:pPr>
                <a:defRPr/>
              </a:pPr>
              <a:t>10/22/2025</a:t>
            </a:fld>
            <a:endParaRPr lang="en-US"/>
          </a:p>
        </p:txBody>
      </p:sp>
      <p:sp>
        <p:nvSpPr>
          <p:cNvPr id="5" name="Footer Placeholder 4">
            <a:extLst>
              <a:ext uri="{FF2B5EF4-FFF2-40B4-BE49-F238E27FC236}">
                <a16:creationId xmlns:a16="http://schemas.microsoft.com/office/drawing/2014/main" id="{6B246F27-3BDC-478C-9D06-ADC57C12F3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AA59005-3FB4-4F3A-9EA6-72C21088AB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BA50553-0001-47AD-8F67-35EB613B2D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64634AB-EE79-4C57-A1A0-F60720D71E54}"/>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79D7A22F-1D67-41C3-9EAB-21227658EFB6}"/>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34C8155F-320B-49F0-971C-6753DCF11B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Arial" panose="020B0604020202020204" pitchFamily="34" charset="0"/>
                <a:cs typeface="Arial" panose="020B0604020202020204" pitchFamily="34" charset="0"/>
              </a:defRPr>
            </a:lvl1pPr>
          </a:lstStyle>
          <a:p>
            <a:pPr>
              <a:defRPr/>
            </a:pPr>
            <a:fld id="{5FBAFEF1-9E79-4C49-8C8B-E4CF40CA49C0}" type="datetimeFigureOut">
              <a:rPr lang="en-US" smtClean="0"/>
              <a:pPr>
                <a:defRPr/>
              </a:pPr>
              <a:t>10/22/2025</a:t>
            </a:fld>
            <a:endParaRPr lang="en-US"/>
          </a:p>
        </p:txBody>
      </p:sp>
      <p:sp>
        <p:nvSpPr>
          <p:cNvPr id="5" name="Footer Placeholder 4">
            <a:extLst>
              <a:ext uri="{FF2B5EF4-FFF2-40B4-BE49-F238E27FC236}">
                <a16:creationId xmlns:a16="http://schemas.microsoft.com/office/drawing/2014/main" id="{6B246F27-3BDC-478C-9D06-ADC57C12F3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2AA59005-3FB4-4F3A-9EA6-72C21088AB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Arial" panose="020B0604020202020204" pitchFamily="34" charset="0"/>
                <a:cs typeface="Arial" panose="020B0604020202020204" pitchFamily="34" charset="0"/>
              </a:defRPr>
            </a:lvl1pPr>
          </a:lstStyle>
          <a:p>
            <a:pPr>
              <a:defRPr/>
            </a:pPr>
            <a:fld id="{6BA50553-0001-47AD-8F67-35EB613B2D7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60" r:id="rId4"/>
    <p:sldLayoutId id="2147483661" r:id="rId5"/>
    <p:sldLayoutId id="2147483662" r:id="rId6"/>
    <p:sldLayoutId id="2147483663" r:id="rId7"/>
    <p:sldLayoutId id="2147483664" r:id="rId8"/>
    <p:sldLayoutId id="2147483668" r:id="rId9"/>
    <p:sldLayoutId id="2147483673" r:id="rId10"/>
    <p:sldLayoutId id="2147483666" r:id="rId11"/>
    <p:sldLayoutId id="2147483667" r:id="rId12"/>
    <p:sldLayoutId id="2147483665"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rtl="0" fontAlgn="base">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6.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4.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52.sv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8.svg"/><Relationship Id="rId11" Type="http://schemas.openxmlformats.org/officeDocument/2006/relationships/image" Target="../media/image51.png"/><Relationship Id="rId5" Type="http://schemas.openxmlformats.org/officeDocument/2006/relationships/image" Target="../media/image47.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2.xml"/><Relationship Id="rId9" Type="http://schemas.openxmlformats.org/officeDocument/2006/relationships/image" Target="../media/image50.svg"/></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7.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52.sv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54.svg"/><Relationship Id="rId11" Type="http://schemas.openxmlformats.org/officeDocument/2006/relationships/image" Target="../media/image51.png"/><Relationship Id="rId5" Type="http://schemas.openxmlformats.org/officeDocument/2006/relationships/image" Target="../media/image53.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7.xml"/><Relationship Id="rId9" Type="http://schemas.openxmlformats.org/officeDocument/2006/relationships/image" Target="../media/image50.sv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10.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52.sv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56.svg"/><Relationship Id="rId11" Type="http://schemas.openxmlformats.org/officeDocument/2006/relationships/image" Target="../media/image51.png"/><Relationship Id="rId5" Type="http://schemas.openxmlformats.org/officeDocument/2006/relationships/image" Target="../media/image55.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7.xml"/><Relationship Id="rId9" Type="http://schemas.openxmlformats.org/officeDocument/2006/relationships/image" Target="../media/image50.sv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video" Target="https://www.youtube.com/embed/QSIahw9tT9Q?feature=oembed" TargetMode="External"/><Relationship Id="rId5" Type="http://schemas.openxmlformats.org/officeDocument/2006/relationships/image" Target="../media/image23.pn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2" descr="A picture containing person, indoor&#10;&#10;Description automatically generated">
            <a:extLst>
              <a:ext uri="{FF2B5EF4-FFF2-40B4-BE49-F238E27FC236}">
                <a16:creationId xmlns:a16="http://schemas.microsoft.com/office/drawing/2014/main" id="{FB655474-230C-4A99-85ED-CDBA0F1295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Subtitle 2">
            <a:extLst>
              <a:ext uri="{FF2B5EF4-FFF2-40B4-BE49-F238E27FC236}">
                <a16:creationId xmlns:a16="http://schemas.microsoft.com/office/drawing/2014/main" id="{AD54F936-77C1-411D-A00D-BEAE328C1D04}"/>
              </a:ext>
            </a:extLst>
          </p:cNvPr>
          <p:cNvSpPr>
            <a:spLocks noGrp="1" noChangeArrowheads="1"/>
          </p:cNvSpPr>
          <p:nvPr>
            <p:ph type="subTitle" idx="1"/>
          </p:nvPr>
        </p:nvSpPr>
        <p:spPr>
          <a:xfrm>
            <a:off x="1524000" y="3789363"/>
            <a:ext cx="9144000" cy="2378524"/>
          </a:xfrm>
        </p:spPr>
        <p:txBody>
          <a:bodyPr/>
          <a:lstStyle/>
          <a:p>
            <a:r>
              <a:rPr lang="en-US" sz="3600">
                <a:solidFill>
                  <a:srgbClr val="34B0E4"/>
                </a:solidFill>
                <a:ea typeface="Calibri"/>
                <a:cs typeface="Calibri"/>
              </a:rPr>
              <a:t>Webinar 1</a:t>
            </a:r>
          </a:p>
          <a:p>
            <a:r>
              <a:rPr lang="en-GB" b="1">
                <a:solidFill>
                  <a:srgbClr val="00B0F0"/>
                </a:solidFill>
              </a:rPr>
              <a:t>Decoding ACCEND: Career Pathways and Core Capabilities`</a:t>
            </a:r>
            <a:endParaRPr lang="en-US" sz="3600">
              <a:solidFill>
                <a:srgbClr val="00B0F0"/>
              </a:solidFill>
              <a:ea typeface="Calibri"/>
              <a:cs typeface="Calibri"/>
            </a:endParaRPr>
          </a:p>
        </p:txBody>
      </p:sp>
      <p:pic>
        <p:nvPicPr>
          <p:cNvPr id="6" name="Picture 10">
            <a:extLst>
              <a:ext uri="{FF2B5EF4-FFF2-40B4-BE49-F238E27FC236}">
                <a16:creationId xmlns:a16="http://schemas.microsoft.com/office/drawing/2014/main" id="{B0954B5E-CEE1-4B04-BB6B-15E22C4A9D17}"/>
              </a:ext>
            </a:extLst>
          </p:cNvPr>
          <p:cNvPicPr>
            <a:picLocks noChangeAspect="1" noChangeArrowheads="1"/>
          </p:cNvPicPr>
          <p:nvPr/>
        </p:nvPicPr>
        <p:blipFill rotWithShape="1">
          <a:blip r:embed="rId4"/>
          <a:srcRect l="7588" t="12580" r="7588" b="16252"/>
          <a:stretch/>
        </p:blipFill>
        <p:spPr bwMode="auto">
          <a:xfrm>
            <a:off x="3391732" y="2492046"/>
            <a:ext cx="5408536" cy="129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D426D-1A83-1DA2-D013-1E18D4876C0A}"/>
              </a:ext>
            </a:extLst>
          </p:cNvPr>
          <p:cNvSpPr>
            <a:spLocks noGrp="1"/>
          </p:cNvSpPr>
          <p:nvPr>
            <p:ph type="title"/>
          </p:nvPr>
        </p:nvSpPr>
        <p:spPr>
          <a:xfrm>
            <a:off x="0" y="-13911"/>
            <a:ext cx="10515600" cy="904865"/>
          </a:xfrm>
        </p:spPr>
        <p:txBody>
          <a:bodyPr wrap="square" anchor="ctr">
            <a:normAutofit/>
          </a:bodyPr>
          <a:lstStyle/>
          <a:p>
            <a:r>
              <a:rPr lang="en-GB" sz="3200" u="sng"/>
              <a:t>Macmillan &amp; ACCEND</a:t>
            </a:r>
          </a:p>
        </p:txBody>
      </p:sp>
      <p:pic>
        <p:nvPicPr>
          <p:cNvPr id="5" name="Content Placeholder 4">
            <a:extLst>
              <a:ext uri="{FF2B5EF4-FFF2-40B4-BE49-F238E27FC236}">
                <a16:creationId xmlns:a16="http://schemas.microsoft.com/office/drawing/2014/main" id="{353F381B-D6EF-CA93-7B1E-2A6DEAFB0A45}"/>
              </a:ext>
            </a:extLst>
          </p:cNvPr>
          <p:cNvPicPr>
            <a:picLocks noGrp="1" noChangeAspect="1"/>
          </p:cNvPicPr>
          <p:nvPr>
            <p:ph sz="half" idx="1"/>
          </p:nvPr>
        </p:nvPicPr>
        <p:blipFill>
          <a:blip r:embed="rId2"/>
          <a:stretch>
            <a:fillRect/>
          </a:stretch>
        </p:blipFill>
        <p:spPr bwMode="auto">
          <a:xfrm>
            <a:off x="285154" y="1743666"/>
            <a:ext cx="3370667" cy="33706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10">
            <a:extLst>
              <a:ext uri="{FF2B5EF4-FFF2-40B4-BE49-F238E27FC236}">
                <a16:creationId xmlns:a16="http://schemas.microsoft.com/office/drawing/2014/main" id="{4AE5BE65-D8A5-75AF-E4BB-C0CC53F7ACD9}"/>
              </a:ext>
            </a:extLst>
          </p:cNvPr>
          <p:cNvPicPr>
            <a:picLocks noGrp="1" noChangeAspect="1"/>
          </p:cNvPicPr>
          <p:nvPr>
            <p:ph sz="half" idx="2"/>
          </p:nvPr>
        </p:nvPicPr>
        <p:blipFill>
          <a:blip r:embed="rId3"/>
          <a:stretch>
            <a:fillRect/>
          </a:stretch>
        </p:blipFill>
        <p:spPr bwMode="auto">
          <a:xfrm>
            <a:off x="4355124" y="123523"/>
            <a:ext cx="7508684" cy="3717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DFCA695D-11FC-340D-BB8A-CE92C27CD6D4}"/>
              </a:ext>
            </a:extLst>
          </p:cNvPr>
          <p:cNvSpPr txBox="1"/>
          <p:nvPr/>
        </p:nvSpPr>
        <p:spPr>
          <a:xfrm>
            <a:off x="4312086" y="3888860"/>
            <a:ext cx="6096000" cy="369332"/>
          </a:xfrm>
          <a:prstGeom prst="rect">
            <a:avLst/>
          </a:prstGeom>
          <a:noFill/>
        </p:spPr>
        <p:txBody>
          <a:bodyPr wrap="square">
            <a:spAutoFit/>
          </a:bodyPr>
          <a:lstStyle/>
          <a:p>
            <a:pPr algn="l" fontAlgn="base">
              <a:buNone/>
            </a:pPr>
            <a:r>
              <a:rPr lang="en-GB" b="1" i="0">
                <a:solidFill>
                  <a:srgbClr val="000000"/>
                </a:solidFill>
                <a:effectLst/>
                <a:latin typeface="Macmillan Cera Pro Bold"/>
              </a:rPr>
              <a:t>Who is involved with ACCEND?</a:t>
            </a:r>
          </a:p>
        </p:txBody>
      </p:sp>
      <p:pic>
        <p:nvPicPr>
          <p:cNvPr id="15" name="Picture 14">
            <a:extLst>
              <a:ext uri="{FF2B5EF4-FFF2-40B4-BE49-F238E27FC236}">
                <a16:creationId xmlns:a16="http://schemas.microsoft.com/office/drawing/2014/main" id="{B8132A9C-3A87-B9D7-7557-7A2C4C7EAE41}"/>
              </a:ext>
            </a:extLst>
          </p:cNvPr>
          <p:cNvPicPr>
            <a:picLocks noChangeAspect="1"/>
          </p:cNvPicPr>
          <p:nvPr/>
        </p:nvPicPr>
        <p:blipFill>
          <a:blip r:embed="rId4"/>
          <a:stretch>
            <a:fillRect/>
          </a:stretch>
        </p:blipFill>
        <p:spPr>
          <a:xfrm>
            <a:off x="4312086" y="4258192"/>
            <a:ext cx="7594760" cy="2182660"/>
          </a:xfrm>
          <a:prstGeom prst="rect">
            <a:avLst/>
          </a:prstGeom>
        </p:spPr>
      </p:pic>
    </p:spTree>
    <p:extLst>
      <p:ext uri="{BB962C8B-B14F-4D97-AF65-F5344CB8AC3E}">
        <p14:creationId xmlns:p14="http://schemas.microsoft.com/office/powerpoint/2010/main" val="1029180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E99B5-E40E-109B-7065-FBD1DB0EB475}"/>
              </a:ext>
            </a:extLst>
          </p:cNvPr>
          <p:cNvSpPr>
            <a:spLocks noGrp="1"/>
          </p:cNvSpPr>
          <p:nvPr>
            <p:ph type="title"/>
          </p:nvPr>
        </p:nvSpPr>
        <p:spPr>
          <a:xfrm>
            <a:off x="838200" y="365125"/>
            <a:ext cx="10515600" cy="1325563"/>
          </a:xfrm>
        </p:spPr>
        <p:txBody>
          <a:bodyPr wrap="square" anchor="ctr">
            <a:normAutofit/>
          </a:bodyPr>
          <a:lstStyle/>
          <a:p>
            <a:r>
              <a:rPr lang="en-GB" u="sng"/>
              <a:t>The future  of  ACCEND </a:t>
            </a:r>
          </a:p>
        </p:txBody>
      </p:sp>
      <p:graphicFrame>
        <p:nvGraphicFramePr>
          <p:cNvPr id="10" name="Content Placeholder 2">
            <a:extLst>
              <a:ext uri="{FF2B5EF4-FFF2-40B4-BE49-F238E27FC236}">
                <a16:creationId xmlns:a16="http://schemas.microsoft.com/office/drawing/2014/main" id="{4041D63C-18A1-14DD-AAD2-F2A846C06E9A}"/>
              </a:ext>
            </a:extLst>
          </p:cNvPr>
          <p:cNvGraphicFramePr>
            <a:graphicFrameLocks noGrp="1"/>
          </p:cNvGraphicFramePr>
          <p:nvPr>
            <p:ph idx="1"/>
            <p:extLst>
              <p:ext uri="{D42A27DB-BD31-4B8C-83A1-F6EECF244321}">
                <p14:modId xmlns:p14="http://schemas.microsoft.com/office/powerpoint/2010/main" val="38278019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7401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FE286A-FBDD-5B30-5537-FE5FD7DC547F}"/>
              </a:ext>
            </a:extLst>
          </p:cNvPr>
          <p:cNvSpPr/>
          <p:nvPr>
            <p:custDataLst>
              <p:tags r:id="rId2"/>
            </p:custDataLst>
          </p:nvPr>
        </p:nvSpPr>
        <p:spPr>
          <a:xfrm>
            <a:off x="444693" y="1742703"/>
            <a:ext cx="2371696" cy="2371696"/>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E61B21CF-66BF-B159-683D-7B331EF0E318}"/>
              </a:ext>
            </a:extLst>
          </p:cNvPr>
          <p:cNvSpPr/>
          <p:nvPr>
            <p:custDataLst>
              <p:tags r:id="rId3"/>
            </p:custDataLst>
          </p:nvPr>
        </p:nvSpPr>
        <p:spPr>
          <a:xfrm>
            <a:off x="3112851" y="1000897"/>
            <a:ext cx="8486226" cy="3855308"/>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4000" b="1">
                <a:solidFill>
                  <a:srgbClr val="000000"/>
                </a:solidFill>
              </a:rPr>
              <a:t>What challenges do you foresee in implementing the ACCEND framework?</a:t>
            </a:r>
          </a:p>
        </p:txBody>
      </p:sp>
      <p:sp>
        <p:nvSpPr>
          <p:cNvPr id="4" name="Rectangle 3">
            <a:extLst>
              <a:ext uri="{FF2B5EF4-FFF2-40B4-BE49-F238E27FC236}">
                <a16:creationId xmlns:a16="http://schemas.microsoft.com/office/drawing/2014/main" id="{C23877CB-442F-8A72-CA90-13264220E596}"/>
              </a:ext>
            </a:extLst>
          </p:cNvPr>
          <p:cNvSpPr/>
          <p:nvPr/>
        </p:nvSpPr>
        <p:spPr>
          <a:xfrm>
            <a:off x="0" y="5820032"/>
            <a:ext cx="12192001" cy="1037968"/>
          </a:xfrm>
          <a:prstGeom prst="rect">
            <a:avLst/>
          </a:prstGeom>
          <a:solidFill>
            <a:srgbClr val="19803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92500"/>
          </a:bodyPr>
          <a:lstStyle/>
          <a:p>
            <a:r>
              <a:rPr lang="en-GB" sz="2600">
                <a:solidFill>
                  <a:srgbClr val="FFFFFF"/>
                </a:solidFill>
              </a:rPr>
              <a:t>The </a:t>
            </a:r>
            <a:r>
              <a:rPr lang="en-GB" sz="2600">
                <a:solidFill>
                  <a:srgbClr val="FFFFFF"/>
                </a:solidFill>
                <a:hlinkClick r:id="rId7">
                  <a:extLst>
                    <a:ext uri="{A12FA001-AC4F-418D-AE19-62706E023703}">
                      <ahyp:hlinkClr xmlns:ahyp="http://schemas.microsoft.com/office/drawing/2018/hyperlinkcolor" val="tx"/>
                    </a:ext>
                  </a:extLst>
                </a:hlinkClick>
              </a:rPr>
              <a:t>Slido app</a:t>
            </a:r>
            <a:r>
              <a:rPr lang="en-GB" sz="2600">
                <a:solidFill>
                  <a:srgbClr val="FFFFFF"/>
                </a:solidFill>
              </a:rPr>
              <a:t> must be installed on every computer you’re presenting from</a:t>
            </a:r>
          </a:p>
        </p:txBody>
      </p:sp>
      <p:pic>
        <p:nvPicPr>
          <p:cNvPr id="6" name="Graphic 5">
            <a:extLst>
              <a:ext uri="{FF2B5EF4-FFF2-40B4-BE49-F238E27FC236}">
                <a16:creationId xmlns:a16="http://schemas.microsoft.com/office/drawing/2014/main" id="{7F201A91-2C0A-E6AA-B9CC-B5C21031EA66}"/>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7" name="Trapezoid 6">
            <a:extLst>
              <a:ext uri="{FF2B5EF4-FFF2-40B4-BE49-F238E27FC236}">
                <a16:creationId xmlns:a16="http://schemas.microsoft.com/office/drawing/2014/main" id="{6F0DF6E4-CC9A-7DAA-42D9-9CDDFDCD0342}"/>
              </a:ext>
            </a:extLst>
          </p:cNvPr>
          <p:cNvSpPr/>
          <p:nvPr/>
        </p:nvSpPr>
        <p:spPr>
          <a:xfrm rot="2700000">
            <a:off x="9620371" y="514924"/>
            <a:ext cx="3335198" cy="778213"/>
          </a:xfrm>
          <a:prstGeom prst="trapezoid">
            <a:avLst>
              <a:gd name="adj" fmla="val 100000"/>
            </a:avLst>
          </a:prstGeom>
          <a:solidFill>
            <a:srgbClr val="EDFAF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GB" sz="2600" b="1">
                <a:solidFill>
                  <a:srgbClr val="198038"/>
                </a:solidFill>
              </a:rPr>
              <a:t>Do not edit
</a:t>
            </a:r>
            <a:r>
              <a:rPr lang="en-GB"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en-GB" sz="2200">
              <a:solidFill>
                <a:srgbClr val="198038"/>
              </a:solidFill>
            </a:endParaRPr>
          </a:p>
        </p:txBody>
      </p:sp>
      <p:pic>
        <p:nvPicPr>
          <p:cNvPr id="9" name="Graphic 8">
            <a:extLst>
              <a:ext uri="{FF2B5EF4-FFF2-40B4-BE49-F238E27FC236}">
                <a16:creationId xmlns:a16="http://schemas.microsoft.com/office/drawing/2014/main" id="{E96F6FB8-8B7D-F0B3-66FD-16F4E3E21099}"/>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1727399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26FCD6-BEE2-9575-4150-691684662D6D}"/>
              </a:ext>
            </a:extLst>
          </p:cNvPr>
          <p:cNvSpPr/>
          <p:nvPr>
            <p:custDataLst>
              <p:tags r:id="rId2"/>
            </p:custDataLst>
          </p:nvPr>
        </p:nvSpPr>
        <p:spPr>
          <a:xfrm>
            <a:off x="444693" y="1742703"/>
            <a:ext cx="2371696" cy="2371696"/>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19F127EB-CB9D-C6A0-BFCF-3354C173C439}"/>
              </a:ext>
            </a:extLst>
          </p:cNvPr>
          <p:cNvSpPr/>
          <p:nvPr>
            <p:custDataLst>
              <p:tags r:id="rId3"/>
            </p:custDataLst>
          </p:nvPr>
        </p:nvSpPr>
        <p:spPr>
          <a:xfrm>
            <a:off x="3112851" y="1000897"/>
            <a:ext cx="8486226" cy="3855308"/>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4000" b="1">
                <a:solidFill>
                  <a:srgbClr val="000000"/>
                </a:solidFill>
              </a:rPr>
              <a:t>What word comes to mind when you think of career development?</a:t>
            </a:r>
          </a:p>
        </p:txBody>
      </p:sp>
      <p:sp>
        <p:nvSpPr>
          <p:cNvPr id="4" name="Rectangle 3">
            <a:extLst>
              <a:ext uri="{FF2B5EF4-FFF2-40B4-BE49-F238E27FC236}">
                <a16:creationId xmlns:a16="http://schemas.microsoft.com/office/drawing/2014/main" id="{5143DB09-9EA5-B3F8-5425-ED6CB0E17588}"/>
              </a:ext>
            </a:extLst>
          </p:cNvPr>
          <p:cNvSpPr/>
          <p:nvPr/>
        </p:nvSpPr>
        <p:spPr>
          <a:xfrm>
            <a:off x="0" y="5820032"/>
            <a:ext cx="12192001" cy="1037968"/>
          </a:xfrm>
          <a:prstGeom prst="rect">
            <a:avLst/>
          </a:prstGeom>
          <a:solidFill>
            <a:srgbClr val="19803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92500"/>
          </a:bodyPr>
          <a:lstStyle/>
          <a:p>
            <a:r>
              <a:rPr lang="en-GB" sz="2600">
                <a:solidFill>
                  <a:srgbClr val="FFFFFF"/>
                </a:solidFill>
              </a:rPr>
              <a:t>The </a:t>
            </a:r>
            <a:r>
              <a:rPr lang="en-GB" sz="2600">
                <a:solidFill>
                  <a:srgbClr val="FFFFFF"/>
                </a:solidFill>
                <a:hlinkClick r:id="rId7">
                  <a:extLst>
                    <a:ext uri="{A12FA001-AC4F-418D-AE19-62706E023703}">
                      <ahyp:hlinkClr xmlns:ahyp="http://schemas.microsoft.com/office/drawing/2018/hyperlinkcolor" val="tx"/>
                    </a:ext>
                  </a:extLst>
                </a:hlinkClick>
              </a:rPr>
              <a:t>Slido app</a:t>
            </a:r>
            <a:r>
              <a:rPr lang="en-GB" sz="2600">
                <a:solidFill>
                  <a:srgbClr val="FFFFFF"/>
                </a:solidFill>
              </a:rPr>
              <a:t> must be installed on every computer you’re presenting from</a:t>
            </a:r>
          </a:p>
        </p:txBody>
      </p:sp>
      <p:pic>
        <p:nvPicPr>
          <p:cNvPr id="6" name="Graphic 5">
            <a:extLst>
              <a:ext uri="{FF2B5EF4-FFF2-40B4-BE49-F238E27FC236}">
                <a16:creationId xmlns:a16="http://schemas.microsoft.com/office/drawing/2014/main" id="{1BE23144-4F11-F118-82CB-26E6AD2460EE}"/>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7" name="Trapezoid 6">
            <a:extLst>
              <a:ext uri="{FF2B5EF4-FFF2-40B4-BE49-F238E27FC236}">
                <a16:creationId xmlns:a16="http://schemas.microsoft.com/office/drawing/2014/main" id="{129A4C48-FAA0-CBC9-17F1-4A59B67BFBDB}"/>
              </a:ext>
            </a:extLst>
          </p:cNvPr>
          <p:cNvSpPr/>
          <p:nvPr/>
        </p:nvSpPr>
        <p:spPr>
          <a:xfrm rot="2700000">
            <a:off x="9620371" y="514924"/>
            <a:ext cx="3335198" cy="778213"/>
          </a:xfrm>
          <a:prstGeom prst="trapezoid">
            <a:avLst>
              <a:gd name="adj" fmla="val 100000"/>
            </a:avLst>
          </a:prstGeom>
          <a:solidFill>
            <a:srgbClr val="EDFAF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GB" sz="2600" b="1">
                <a:solidFill>
                  <a:srgbClr val="198038"/>
                </a:solidFill>
              </a:rPr>
              <a:t>Do not edit
</a:t>
            </a:r>
            <a:r>
              <a:rPr lang="en-GB"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en-GB" sz="2200">
              <a:solidFill>
                <a:srgbClr val="198038"/>
              </a:solidFill>
            </a:endParaRPr>
          </a:p>
        </p:txBody>
      </p:sp>
      <p:pic>
        <p:nvPicPr>
          <p:cNvPr id="9" name="Graphic 8">
            <a:extLst>
              <a:ext uri="{FF2B5EF4-FFF2-40B4-BE49-F238E27FC236}">
                <a16:creationId xmlns:a16="http://schemas.microsoft.com/office/drawing/2014/main" id="{C062AFC4-C4FD-C745-36B6-698BB56927B0}"/>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2535012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DF07AB-D9FA-B4D1-5905-16602BBAA6E8}"/>
              </a:ext>
            </a:extLst>
          </p:cNvPr>
          <p:cNvSpPr/>
          <p:nvPr>
            <p:custDataLst>
              <p:tags r:id="rId2"/>
            </p:custDataLst>
          </p:nvPr>
        </p:nvSpPr>
        <p:spPr>
          <a:xfrm>
            <a:off x="444693" y="1742703"/>
            <a:ext cx="2371696" cy="2371696"/>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A7DF3C6D-AB6B-AB41-8177-0F90FC84B334}"/>
              </a:ext>
            </a:extLst>
          </p:cNvPr>
          <p:cNvSpPr/>
          <p:nvPr>
            <p:custDataLst>
              <p:tags r:id="rId3"/>
            </p:custDataLst>
          </p:nvPr>
        </p:nvSpPr>
        <p:spPr>
          <a:xfrm>
            <a:off x="3112851" y="1000897"/>
            <a:ext cx="8486226" cy="3855308"/>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4000" b="1">
                <a:solidFill>
                  <a:srgbClr val="000000"/>
                </a:solidFill>
              </a:rPr>
              <a:t>How would you rate this session?</a:t>
            </a:r>
          </a:p>
        </p:txBody>
      </p:sp>
      <p:sp>
        <p:nvSpPr>
          <p:cNvPr id="4" name="Rectangle 3">
            <a:extLst>
              <a:ext uri="{FF2B5EF4-FFF2-40B4-BE49-F238E27FC236}">
                <a16:creationId xmlns:a16="http://schemas.microsoft.com/office/drawing/2014/main" id="{A42712C0-18DC-B719-37DB-BF322F6AB438}"/>
              </a:ext>
            </a:extLst>
          </p:cNvPr>
          <p:cNvSpPr/>
          <p:nvPr/>
        </p:nvSpPr>
        <p:spPr>
          <a:xfrm>
            <a:off x="0" y="5820032"/>
            <a:ext cx="12192001" cy="1037968"/>
          </a:xfrm>
          <a:prstGeom prst="rect">
            <a:avLst/>
          </a:prstGeom>
          <a:solidFill>
            <a:srgbClr val="19803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92500"/>
          </a:bodyPr>
          <a:lstStyle/>
          <a:p>
            <a:r>
              <a:rPr lang="en-GB" sz="2600">
                <a:solidFill>
                  <a:srgbClr val="FFFFFF"/>
                </a:solidFill>
              </a:rPr>
              <a:t>The </a:t>
            </a:r>
            <a:r>
              <a:rPr lang="en-GB" sz="2600">
                <a:solidFill>
                  <a:srgbClr val="FFFFFF"/>
                </a:solidFill>
                <a:hlinkClick r:id="rId7">
                  <a:extLst>
                    <a:ext uri="{A12FA001-AC4F-418D-AE19-62706E023703}">
                      <ahyp:hlinkClr xmlns:ahyp="http://schemas.microsoft.com/office/drawing/2018/hyperlinkcolor" val="tx"/>
                    </a:ext>
                  </a:extLst>
                </a:hlinkClick>
              </a:rPr>
              <a:t>Slido app</a:t>
            </a:r>
            <a:r>
              <a:rPr lang="en-GB" sz="2600">
                <a:solidFill>
                  <a:srgbClr val="FFFFFF"/>
                </a:solidFill>
              </a:rPr>
              <a:t> must be installed on every computer you’re presenting from</a:t>
            </a:r>
          </a:p>
        </p:txBody>
      </p:sp>
      <p:pic>
        <p:nvPicPr>
          <p:cNvPr id="6" name="Graphic 5">
            <a:extLst>
              <a:ext uri="{FF2B5EF4-FFF2-40B4-BE49-F238E27FC236}">
                <a16:creationId xmlns:a16="http://schemas.microsoft.com/office/drawing/2014/main" id="{DA1FD118-2589-C9FC-3AA6-6930D1EE253C}"/>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7" name="Trapezoid 6">
            <a:extLst>
              <a:ext uri="{FF2B5EF4-FFF2-40B4-BE49-F238E27FC236}">
                <a16:creationId xmlns:a16="http://schemas.microsoft.com/office/drawing/2014/main" id="{6C1A389E-2966-ED7A-EC64-B23F75545C21}"/>
              </a:ext>
            </a:extLst>
          </p:cNvPr>
          <p:cNvSpPr/>
          <p:nvPr/>
        </p:nvSpPr>
        <p:spPr>
          <a:xfrm rot="2700000">
            <a:off x="9620371" y="514924"/>
            <a:ext cx="3335198" cy="778213"/>
          </a:xfrm>
          <a:prstGeom prst="trapezoid">
            <a:avLst>
              <a:gd name="adj" fmla="val 100000"/>
            </a:avLst>
          </a:prstGeom>
          <a:solidFill>
            <a:srgbClr val="EDFAF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GB" sz="2600" b="1">
                <a:solidFill>
                  <a:srgbClr val="198038"/>
                </a:solidFill>
              </a:rPr>
              <a:t>Do not edit
</a:t>
            </a:r>
            <a:r>
              <a:rPr lang="en-GB"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en-GB" sz="2200">
              <a:solidFill>
                <a:srgbClr val="198038"/>
              </a:solidFill>
            </a:endParaRPr>
          </a:p>
        </p:txBody>
      </p:sp>
      <p:pic>
        <p:nvPicPr>
          <p:cNvPr id="9" name="Graphic 8">
            <a:extLst>
              <a:ext uri="{FF2B5EF4-FFF2-40B4-BE49-F238E27FC236}">
                <a16:creationId xmlns:a16="http://schemas.microsoft.com/office/drawing/2014/main" id="{B7A424C5-89A2-F200-D362-B939E68DC18B}"/>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1706663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2">
            <a:extLst>
              <a:ext uri="{FF2B5EF4-FFF2-40B4-BE49-F238E27FC236}">
                <a16:creationId xmlns:a16="http://schemas.microsoft.com/office/drawing/2014/main" id="{030C3182-D064-4766-9311-F8FDD23A19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Subtitle 2">
            <a:extLst>
              <a:ext uri="{FF2B5EF4-FFF2-40B4-BE49-F238E27FC236}">
                <a16:creationId xmlns:a16="http://schemas.microsoft.com/office/drawing/2014/main" id="{0ABE0146-1951-4F95-9505-C6BAD7E8AFEB}"/>
              </a:ext>
            </a:extLst>
          </p:cNvPr>
          <p:cNvSpPr>
            <a:spLocks noGrp="1" noChangeArrowheads="1"/>
          </p:cNvSpPr>
          <p:nvPr>
            <p:ph type="subTitle" idx="1"/>
          </p:nvPr>
        </p:nvSpPr>
        <p:spPr>
          <a:xfrm>
            <a:off x="1524000" y="3789363"/>
            <a:ext cx="9144000" cy="1655762"/>
          </a:xfrm>
        </p:spPr>
        <p:txBody>
          <a:bodyPr/>
          <a:lstStyle/>
          <a:p>
            <a:r>
              <a:rPr lang="en-US" altLang="en-US" b="1">
                <a:solidFill>
                  <a:srgbClr val="34B0E4"/>
                </a:solidFill>
                <a:latin typeface="Arial" panose="020B0604020202020204" pitchFamily="34" charset="0"/>
                <a:cs typeface="Arial" panose="020B0604020202020204" pitchFamily="34" charset="0"/>
              </a:rPr>
              <a:t>Thank You</a:t>
            </a:r>
          </a:p>
        </p:txBody>
      </p:sp>
      <p:pic>
        <p:nvPicPr>
          <p:cNvPr id="26627" name="Picture 10">
            <a:extLst>
              <a:ext uri="{FF2B5EF4-FFF2-40B4-BE49-F238E27FC236}">
                <a16:creationId xmlns:a16="http://schemas.microsoft.com/office/drawing/2014/main" id="{C4B88645-C5EC-4DA9-BA71-A861115B682B}"/>
              </a:ext>
            </a:extLst>
          </p:cNvPr>
          <p:cNvPicPr>
            <a:picLocks noChangeAspect="1" noChangeArrowheads="1"/>
          </p:cNvPicPr>
          <p:nvPr/>
        </p:nvPicPr>
        <p:blipFill rotWithShape="1">
          <a:blip r:embed="rId3"/>
          <a:srcRect l="7588" t="12580" r="7588" b="16252"/>
          <a:stretch/>
        </p:blipFill>
        <p:spPr bwMode="auto">
          <a:xfrm>
            <a:off x="3220457" y="2049517"/>
            <a:ext cx="5408536" cy="129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15F6-AD5B-4D2C-A4AD-301A5AB01992}"/>
              </a:ext>
            </a:extLst>
          </p:cNvPr>
          <p:cNvSpPr>
            <a:spLocks noGrp="1"/>
          </p:cNvSpPr>
          <p:nvPr>
            <p:ph type="title"/>
          </p:nvPr>
        </p:nvSpPr>
        <p:spPr>
          <a:xfrm>
            <a:off x="852577" y="5692"/>
            <a:ext cx="10256808" cy="2375109"/>
          </a:xfrm>
        </p:spPr>
        <p:txBody>
          <a:bodyPr vert="horz" lIns="91440" tIns="45720" rIns="91440" bIns="45720" rtlCol="0" anchor="b">
            <a:normAutofit/>
          </a:bodyPr>
          <a:lstStyle/>
          <a:p>
            <a:pPr algn="ctr"/>
            <a:r>
              <a:rPr lang="en-US" sz="4000" b="1" u="sng" dirty="0">
                <a:solidFill>
                  <a:srgbClr val="002060"/>
                </a:solidFill>
                <a:latin typeface="Arial"/>
                <a:cs typeface="Arial"/>
              </a:rPr>
              <a:t>ACCEND (aspirant cancer career and education development ) </a:t>
            </a:r>
            <a:r>
              <a:rPr lang="en-US" sz="4000" b="1" u="sng" err="1">
                <a:solidFill>
                  <a:srgbClr val="002060"/>
                </a:solidFill>
                <a:latin typeface="Arial"/>
                <a:cs typeface="Arial"/>
              </a:rPr>
              <a:t>programme</a:t>
            </a:r>
            <a:endParaRPr lang="en-US" sz="4000" b="1" u="sng">
              <a:solidFill>
                <a:srgbClr val="002060"/>
              </a:solidFill>
              <a:latin typeface="Arial"/>
              <a:cs typeface="Arial"/>
            </a:endParaRPr>
          </a:p>
        </p:txBody>
      </p:sp>
      <p:pic>
        <p:nvPicPr>
          <p:cNvPr id="4" name="Online Media 3" title="ACCEND framework presentation video">
            <a:hlinkClick r:id="" action="ppaction://noaction"/>
            <a:extLst>
              <a:ext uri="{FF2B5EF4-FFF2-40B4-BE49-F238E27FC236}">
                <a16:creationId xmlns:a16="http://schemas.microsoft.com/office/drawing/2014/main" id="{A08C6760-E82F-2D0E-BA33-09BB36AA4015}"/>
              </a:ext>
            </a:extLst>
          </p:cNvPr>
          <p:cNvPicPr>
            <a:picLocks noGrp="1" noRot="1" noChangeAspect="1"/>
          </p:cNvPicPr>
          <p:nvPr>
            <p:ph idx="1"/>
            <a:videoFile r:link="rId1"/>
          </p:nvPr>
        </p:nvPicPr>
        <p:blipFill>
          <a:blip r:embed="rId4"/>
          <a:stretch>
            <a:fillRect/>
          </a:stretch>
        </p:blipFill>
        <p:spPr bwMode="auto">
          <a:xfrm>
            <a:off x="4408997" y="2599353"/>
            <a:ext cx="6230428" cy="35249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qr code with dots&#10;&#10;AI-generated content may be incorrect.">
            <a:extLst>
              <a:ext uri="{FF2B5EF4-FFF2-40B4-BE49-F238E27FC236}">
                <a16:creationId xmlns:a16="http://schemas.microsoft.com/office/drawing/2014/main" id="{48C4735D-0DAF-5970-A5BD-4D4BC24724C1}"/>
              </a:ext>
            </a:extLst>
          </p:cNvPr>
          <p:cNvPicPr>
            <a:picLocks noChangeAspect="1"/>
          </p:cNvPicPr>
          <p:nvPr/>
        </p:nvPicPr>
        <p:blipFill>
          <a:blip r:embed="rId5"/>
          <a:stretch>
            <a:fillRect/>
          </a:stretch>
        </p:blipFill>
        <p:spPr>
          <a:xfrm>
            <a:off x="604192" y="2599232"/>
            <a:ext cx="3217333" cy="3217333"/>
          </a:xfrm>
          <a:prstGeom prst="rect">
            <a:avLst/>
          </a:prstGeom>
        </p:spPr>
      </p:pic>
    </p:spTree>
    <p:extLst>
      <p:ext uri="{BB962C8B-B14F-4D97-AF65-F5344CB8AC3E}">
        <p14:creationId xmlns:p14="http://schemas.microsoft.com/office/powerpoint/2010/main" val="2638458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E0A71-004D-4DAA-77F7-380F20F1AD5E}"/>
              </a:ext>
            </a:extLst>
          </p:cNvPr>
          <p:cNvSpPr>
            <a:spLocks noGrp="1"/>
          </p:cNvSpPr>
          <p:nvPr>
            <p:ph type="title"/>
          </p:nvPr>
        </p:nvSpPr>
        <p:spPr/>
        <p:txBody>
          <a:bodyPr vert="horz" wrap="square" lIns="91440" tIns="45720" rIns="91440" bIns="45720" numCol="1" anchor="b" anchorCtr="0" compatLnSpc="1">
            <a:prstTxWarp prst="textNoShape">
              <a:avLst/>
            </a:prstTxWarp>
            <a:noAutofit/>
          </a:bodyPr>
          <a:lstStyle/>
          <a:p>
            <a:r>
              <a:rPr lang="en-GB" sz="4800" b="1" u="sng" dirty="0">
                <a:solidFill>
                  <a:srgbClr val="002060"/>
                </a:solidFill>
                <a:latin typeface="Arial"/>
                <a:cs typeface="Arial"/>
              </a:rPr>
              <a:t>ACCEND Components</a:t>
            </a:r>
            <a:endParaRPr lang="en-GB" sz="4800" b="1" u="sng" dirty="0">
              <a:solidFill>
                <a:srgbClr val="002060"/>
              </a:solidFill>
            </a:endParaRPr>
          </a:p>
        </p:txBody>
      </p:sp>
      <p:graphicFrame>
        <p:nvGraphicFramePr>
          <p:cNvPr id="5" name="Content Placeholder 2">
            <a:extLst>
              <a:ext uri="{FF2B5EF4-FFF2-40B4-BE49-F238E27FC236}">
                <a16:creationId xmlns:a16="http://schemas.microsoft.com/office/drawing/2014/main" id="{C77CC9B7-F67A-36BF-1435-EBEB64E0532F}"/>
              </a:ext>
            </a:extLst>
          </p:cNvPr>
          <p:cNvGraphicFramePr>
            <a:graphicFrameLocks noGrp="1"/>
          </p:cNvGraphicFramePr>
          <p:nvPr>
            <p:ph idx="1"/>
            <p:extLst>
              <p:ext uri="{D42A27DB-BD31-4B8C-83A1-F6EECF244321}">
                <p14:modId xmlns:p14="http://schemas.microsoft.com/office/powerpoint/2010/main" val="935081025"/>
              </p:ext>
            </p:extLst>
          </p:nvPr>
        </p:nvGraphicFramePr>
        <p:xfrm>
          <a:off x="5860472" y="1917989"/>
          <a:ext cx="5770419" cy="4455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diagram of a framework&#10;&#10;AI-generated content may be incorrect.">
            <a:extLst>
              <a:ext uri="{FF2B5EF4-FFF2-40B4-BE49-F238E27FC236}">
                <a16:creationId xmlns:a16="http://schemas.microsoft.com/office/drawing/2014/main" id="{08B4E230-64A5-51FE-BCEF-A445A667BCCA}"/>
              </a:ext>
            </a:extLst>
          </p:cNvPr>
          <p:cNvPicPr>
            <a:picLocks noChangeAspect="1"/>
          </p:cNvPicPr>
          <p:nvPr/>
        </p:nvPicPr>
        <p:blipFill>
          <a:blip r:embed="rId8"/>
          <a:srcRect t="1401" r="2729"/>
          <a:stretch>
            <a:fillRect/>
          </a:stretch>
        </p:blipFill>
        <p:spPr>
          <a:xfrm>
            <a:off x="836612" y="2153265"/>
            <a:ext cx="3824916" cy="3985604"/>
          </a:xfrm>
          <a:prstGeom prst="rect">
            <a:avLst/>
          </a:prstGeom>
        </p:spPr>
      </p:pic>
    </p:spTree>
    <p:extLst>
      <p:ext uri="{BB962C8B-B14F-4D97-AF65-F5344CB8AC3E}">
        <p14:creationId xmlns:p14="http://schemas.microsoft.com/office/powerpoint/2010/main" val="1902928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2FE83-A9AE-DB74-FF7D-98F58D2B869F}"/>
              </a:ext>
            </a:extLst>
          </p:cNvPr>
          <p:cNvSpPr>
            <a:spLocks noGrp="1"/>
          </p:cNvSpPr>
          <p:nvPr>
            <p:ph type="title"/>
          </p:nvPr>
        </p:nvSpPr>
        <p:spPr>
          <a:xfrm>
            <a:off x="508000" y="390525"/>
            <a:ext cx="4067175" cy="1325563"/>
          </a:xfrm>
        </p:spPr>
        <p:txBody>
          <a:bodyPr wrap="square" anchor="ctr">
            <a:noAutofit/>
          </a:bodyPr>
          <a:lstStyle/>
          <a:p>
            <a:r>
              <a:rPr lang="en-GB" sz="3600" dirty="0">
                <a:latin typeface="Arial"/>
                <a:cs typeface="Arial"/>
              </a:rPr>
              <a:t>DIGITAL PORTFOLIO FEEDBACK LINK</a:t>
            </a:r>
            <a:endParaRPr lang="en-GB" sz="3600"/>
          </a:p>
        </p:txBody>
      </p:sp>
      <p:pic>
        <p:nvPicPr>
          <p:cNvPr id="8" name="Content Placeholder 7">
            <a:extLst>
              <a:ext uri="{FF2B5EF4-FFF2-40B4-BE49-F238E27FC236}">
                <a16:creationId xmlns:a16="http://schemas.microsoft.com/office/drawing/2014/main" id="{151674F1-BBB0-B21E-EFAD-7264803F37B1}"/>
              </a:ext>
            </a:extLst>
          </p:cNvPr>
          <p:cNvPicPr>
            <a:picLocks noGrp="1" noChangeAspect="1"/>
          </p:cNvPicPr>
          <p:nvPr>
            <p:ph idx="1"/>
          </p:nvPr>
        </p:nvPicPr>
        <p:blipFill>
          <a:blip r:embed="rId3"/>
          <a:stretch>
            <a:fillRect/>
          </a:stretch>
        </p:blipFill>
        <p:spPr bwMode="auto">
          <a:xfrm>
            <a:off x="722745" y="2487251"/>
            <a:ext cx="3189721" cy="3189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9478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ubtitle 2">
            <a:extLst>
              <a:ext uri="{FF2B5EF4-FFF2-40B4-BE49-F238E27FC236}">
                <a16:creationId xmlns:a16="http://schemas.microsoft.com/office/drawing/2014/main" id="{1A51FD9F-8BDF-4E4D-B83C-235F553C87F7}"/>
              </a:ext>
            </a:extLst>
          </p:cNvPr>
          <p:cNvSpPr>
            <a:spLocks noGrp="1" noChangeArrowheads="1"/>
          </p:cNvSpPr>
          <p:nvPr/>
        </p:nvSpPr>
        <p:spPr bwMode="auto">
          <a:xfrm>
            <a:off x="1524000" y="3330575"/>
            <a:ext cx="914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n-US" altLang="en-US" sz="2000">
              <a:solidFill>
                <a:srgbClr val="34B0E4"/>
              </a:solidFill>
              <a:latin typeface="FRUTIGER-ROMAN" pitchFamily="2" charset="0"/>
            </a:endParaRPr>
          </a:p>
        </p:txBody>
      </p:sp>
      <p:sp>
        <p:nvSpPr>
          <p:cNvPr id="2" name="Title 1">
            <a:extLst>
              <a:ext uri="{FF2B5EF4-FFF2-40B4-BE49-F238E27FC236}">
                <a16:creationId xmlns:a16="http://schemas.microsoft.com/office/drawing/2014/main" id="{5B5B23F1-6E47-4A21-DF03-BF96F8800DD2}"/>
              </a:ext>
            </a:extLst>
          </p:cNvPr>
          <p:cNvSpPr>
            <a:spLocks noGrp="1"/>
          </p:cNvSpPr>
          <p:nvPr>
            <p:ph type="title"/>
          </p:nvPr>
        </p:nvSpPr>
        <p:spPr>
          <a:xfrm>
            <a:off x="152400" y="567245"/>
            <a:ext cx="10515600" cy="1325563"/>
          </a:xfrm>
        </p:spPr>
        <p:txBody>
          <a:bodyPr/>
          <a:lstStyle/>
          <a:p>
            <a:r>
              <a:rPr lang="en-GB" b="1" dirty="0">
                <a:solidFill>
                  <a:schemeClr val="accent1">
                    <a:lumMod val="50000"/>
                  </a:schemeClr>
                </a:solidFill>
              </a:rPr>
              <a:t>The ACCEND Framework: Shaping Your Cancer Career</a:t>
            </a:r>
          </a:p>
        </p:txBody>
      </p:sp>
      <p:sp>
        <p:nvSpPr>
          <p:cNvPr id="3" name="Content Placeholder 2">
            <a:extLst>
              <a:ext uri="{FF2B5EF4-FFF2-40B4-BE49-F238E27FC236}">
                <a16:creationId xmlns:a16="http://schemas.microsoft.com/office/drawing/2014/main" id="{D1B702EF-E3B1-C67E-52D3-702E85472ADE}"/>
              </a:ext>
            </a:extLst>
          </p:cNvPr>
          <p:cNvSpPr>
            <a:spLocks noGrp="1"/>
          </p:cNvSpPr>
          <p:nvPr>
            <p:ph idx="1"/>
          </p:nvPr>
        </p:nvSpPr>
        <p:spPr>
          <a:xfrm>
            <a:off x="838200" y="1892808"/>
            <a:ext cx="10515600" cy="4284155"/>
          </a:xfrm>
        </p:spPr>
        <p:txBody>
          <a:bodyPr/>
          <a:lstStyle/>
          <a:p>
            <a:r>
              <a:rPr lang="en-GB" sz="2400" b="1" dirty="0">
                <a:solidFill>
                  <a:schemeClr val="accent1">
                    <a:lumMod val="50000"/>
                  </a:schemeClr>
                </a:solidFill>
                <a:latin typeface="Arial"/>
                <a:cs typeface="Arial"/>
              </a:rPr>
              <a:t>Defines Your Path:</a:t>
            </a:r>
            <a:r>
              <a:rPr lang="en-GB" sz="2400" dirty="0">
                <a:solidFill>
                  <a:schemeClr val="accent1">
                    <a:lumMod val="50000"/>
                  </a:schemeClr>
                </a:solidFill>
                <a:latin typeface="Arial"/>
                <a:cs typeface="Arial"/>
              </a:rPr>
              <a:t> A national, three-part framework that maps practice from </a:t>
            </a:r>
            <a:r>
              <a:rPr lang="en-GB" sz="2400" b="1" dirty="0">
                <a:solidFill>
                  <a:schemeClr val="accent1">
                    <a:lumMod val="50000"/>
                  </a:schemeClr>
                </a:solidFill>
                <a:latin typeface="Arial"/>
                <a:cs typeface="Arial"/>
              </a:rPr>
              <a:t>supportive roles to consultant level</a:t>
            </a:r>
            <a:r>
              <a:rPr lang="en-GB" sz="2400" dirty="0">
                <a:solidFill>
                  <a:schemeClr val="accent1">
                    <a:lumMod val="50000"/>
                  </a:schemeClr>
                </a:solidFill>
                <a:latin typeface="Arial"/>
                <a:cs typeface="Arial"/>
              </a:rPr>
              <a:t> for all key cancer professions (supportive and assistive, pre reg, reg nurses, AHPs, pharmacy, psychology).</a:t>
            </a:r>
          </a:p>
          <a:p>
            <a:r>
              <a:rPr lang="en-GB" sz="2400" b="1" dirty="0">
                <a:solidFill>
                  <a:schemeClr val="accent1">
                    <a:lumMod val="50000"/>
                  </a:schemeClr>
                </a:solidFill>
                <a:latin typeface="Arial"/>
                <a:cs typeface="Arial"/>
              </a:rPr>
              <a:t>Clear progression pathways:</a:t>
            </a:r>
            <a:r>
              <a:rPr lang="en-GB" sz="2400" dirty="0">
                <a:solidFill>
                  <a:schemeClr val="accent1">
                    <a:lumMod val="50000"/>
                  </a:schemeClr>
                </a:solidFill>
                <a:latin typeface="Arial"/>
                <a:cs typeface="Arial"/>
              </a:rPr>
              <a:t> Provides </a:t>
            </a:r>
            <a:r>
              <a:rPr lang="en-GB" sz="2400" b="1" dirty="0">
                <a:solidFill>
                  <a:schemeClr val="accent1">
                    <a:lumMod val="50000"/>
                  </a:schemeClr>
                </a:solidFill>
                <a:latin typeface="Arial"/>
                <a:cs typeface="Arial"/>
              </a:rPr>
              <a:t>clear career pathways</a:t>
            </a:r>
            <a:r>
              <a:rPr lang="en-GB" sz="2400" dirty="0">
                <a:solidFill>
                  <a:schemeClr val="accent1">
                    <a:lumMod val="50000"/>
                  </a:schemeClr>
                </a:solidFill>
                <a:latin typeface="Arial"/>
                <a:cs typeface="Arial"/>
              </a:rPr>
              <a:t> and ensures your </a:t>
            </a:r>
            <a:r>
              <a:rPr lang="en-GB" sz="2400" b="1" dirty="0">
                <a:solidFill>
                  <a:schemeClr val="accent1">
                    <a:lumMod val="50000"/>
                  </a:schemeClr>
                </a:solidFill>
                <a:latin typeface="Arial"/>
                <a:cs typeface="Arial"/>
              </a:rPr>
              <a:t>capabilities align</a:t>
            </a:r>
            <a:r>
              <a:rPr lang="en-GB" sz="2400" dirty="0">
                <a:solidFill>
                  <a:schemeClr val="accent1">
                    <a:lumMod val="50000"/>
                  </a:schemeClr>
                </a:solidFill>
                <a:latin typeface="Arial"/>
                <a:cs typeface="Arial"/>
              </a:rPr>
              <a:t> with essential education and training.</a:t>
            </a:r>
          </a:p>
          <a:p>
            <a:r>
              <a:rPr lang="en-GB" sz="2400" b="1" dirty="0">
                <a:solidFill>
                  <a:schemeClr val="accent1">
                    <a:lumMod val="50000"/>
                  </a:schemeClr>
                </a:solidFill>
              </a:rPr>
              <a:t>Empowers Development:</a:t>
            </a:r>
            <a:r>
              <a:rPr lang="en-GB" sz="2400" dirty="0">
                <a:solidFill>
                  <a:schemeClr val="accent1">
                    <a:lumMod val="50000"/>
                  </a:schemeClr>
                </a:solidFill>
              </a:rPr>
              <a:t> Facilitates </a:t>
            </a:r>
            <a:r>
              <a:rPr lang="en-GB" sz="2400" b="1" dirty="0">
                <a:solidFill>
                  <a:schemeClr val="accent1">
                    <a:lumMod val="50000"/>
                  </a:schemeClr>
                </a:solidFill>
              </a:rPr>
              <a:t>meaningful conversations</a:t>
            </a:r>
            <a:r>
              <a:rPr lang="en-GB" sz="2400" dirty="0">
                <a:solidFill>
                  <a:schemeClr val="accent1">
                    <a:lumMod val="50000"/>
                  </a:schemeClr>
                </a:solidFill>
              </a:rPr>
              <a:t> about your growth within appraisals.</a:t>
            </a:r>
          </a:p>
          <a:p>
            <a:r>
              <a:rPr lang="en-GB" sz="2400" b="1" dirty="0">
                <a:solidFill>
                  <a:schemeClr val="accent1">
                    <a:lumMod val="50000"/>
                  </a:schemeClr>
                </a:solidFill>
              </a:rPr>
              <a:t>Your Digital Story:</a:t>
            </a:r>
            <a:r>
              <a:rPr lang="en-GB" sz="2400" dirty="0">
                <a:solidFill>
                  <a:schemeClr val="accent1">
                    <a:lumMod val="50000"/>
                  </a:schemeClr>
                </a:solidFill>
              </a:rPr>
              <a:t> An </a:t>
            </a:r>
            <a:r>
              <a:rPr lang="en-GB" sz="2400" b="1" dirty="0">
                <a:solidFill>
                  <a:schemeClr val="accent1">
                    <a:lumMod val="50000"/>
                  </a:schemeClr>
                </a:solidFill>
              </a:rPr>
              <a:t>ever-evolving digital portfolio</a:t>
            </a:r>
            <a:r>
              <a:rPr lang="en-GB" sz="2400" dirty="0">
                <a:solidFill>
                  <a:schemeClr val="accent1">
                    <a:lumMod val="50000"/>
                  </a:schemeClr>
                </a:solidFill>
              </a:rPr>
              <a:t> that captures your complete skills and expertise, travelling with you across your career.</a:t>
            </a:r>
          </a:p>
          <a:p>
            <a:r>
              <a:rPr lang="en-GB" sz="2400" b="1" dirty="0">
                <a:solidFill>
                  <a:schemeClr val="accent1">
                    <a:lumMod val="50000"/>
                  </a:schemeClr>
                </a:solidFill>
              </a:rPr>
              <a:t>UK-Wide Integration:</a:t>
            </a:r>
            <a:r>
              <a:rPr lang="en-GB" sz="2400" dirty="0">
                <a:solidFill>
                  <a:schemeClr val="accent1">
                    <a:lumMod val="50000"/>
                  </a:schemeClr>
                </a:solidFill>
              </a:rPr>
              <a:t> Fully aligned with complementary frameworks (e.g., </a:t>
            </a:r>
            <a:r>
              <a:rPr lang="en-GB" sz="2400" b="1" dirty="0">
                <a:solidFill>
                  <a:schemeClr val="accent1">
                    <a:lumMod val="50000"/>
                  </a:schemeClr>
                </a:solidFill>
              </a:rPr>
              <a:t>UKONS</a:t>
            </a:r>
            <a:r>
              <a:rPr lang="en-GB" sz="2400" dirty="0">
                <a:solidFill>
                  <a:schemeClr val="accent1">
                    <a:lumMod val="50000"/>
                  </a:schemeClr>
                </a:solidFill>
              </a:rPr>
              <a:t>).</a:t>
            </a:r>
          </a:p>
          <a:p>
            <a:endParaRPr lang="en-GB" sz="2200" b="1" dirty="0">
              <a:solidFill>
                <a:schemeClr val="accent1">
                  <a:lumMod val="50000"/>
                </a:schemeClr>
              </a:solidFill>
            </a:endParaRPr>
          </a:p>
          <a:p>
            <a:endParaRPr lang="en-GB" sz="2200" b="1" dirty="0">
              <a:solidFill>
                <a:schemeClr val="accent1">
                  <a:lumMod val="50000"/>
                </a:schemeClr>
              </a:solidFill>
            </a:endParaRPr>
          </a:p>
          <a:p>
            <a:pPr marL="0" indent="0">
              <a:buNone/>
            </a:pPr>
            <a:endParaRPr lang="en-GB" sz="2200" b="1" dirty="0">
              <a:solidFill>
                <a:schemeClr val="accent1">
                  <a:lumMod val="50000"/>
                </a:schemeClr>
              </a:solidFill>
            </a:endParaRPr>
          </a:p>
          <a:p>
            <a:pPr marL="0" indent="0">
              <a:buNone/>
            </a:pPr>
            <a:endParaRPr lang="en-GB" sz="2200" dirty="0">
              <a:solidFill>
                <a:schemeClr val="accent1">
                  <a:lumMod val="50000"/>
                </a:schemeClr>
              </a:solidFill>
            </a:endParaRPr>
          </a:p>
        </p:txBody>
      </p:sp>
    </p:spTree>
    <p:extLst>
      <p:ext uri="{BB962C8B-B14F-4D97-AF65-F5344CB8AC3E}">
        <p14:creationId xmlns:p14="http://schemas.microsoft.com/office/powerpoint/2010/main" val="2196019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4A679-B922-69C3-F713-5FE0B270D4C9}"/>
              </a:ext>
            </a:extLst>
          </p:cNvPr>
          <p:cNvSpPr>
            <a:spLocks noGrp="1"/>
          </p:cNvSpPr>
          <p:nvPr>
            <p:ph type="title"/>
          </p:nvPr>
        </p:nvSpPr>
        <p:spPr/>
        <p:txBody>
          <a:bodyPr/>
          <a:lstStyle/>
          <a:p>
            <a:r>
              <a:rPr lang="en-GB" b="1" u="sng">
                <a:solidFill>
                  <a:schemeClr val="accent1">
                    <a:lumMod val="50000"/>
                  </a:schemeClr>
                </a:solidFill>
              </a:rPr>
              <a:t>Levels of Practice</a:t>
            </a:r>
          </a:p>
        </p:txBody>
      </p:sp>
      <p:sp>
        <p:nvSpPr>
          <p:cNvPr id="3" name="Content Placeholder 2">
            <a:extLst>
              <a:ext uri="{FF2B5EF4-FFF2-40B4-BE49-F238E27FC236}">
                <a16:creationId xmlns:a16="http://schemas.microsoft.com/office/drawing/2014/main" id="{BD182CD9-3BD9-DDC3-8995-D0DB24929A70}"/>
              </a:ext>
            </a:extLst>
          </p:cNvPr>
          <p:cNvSpPr>
            <a:spLocks noGrp="1"/>
          </p:cNvSpPr>
          <p:nvPr>
            <p:ph idx="1"/>
          </p:nvPr>
        </p:nvSpPr>
        <p:spPr>
          <a:xfrm>
            <a:off x="838200" y="1825625"/>
            <a:ext cx="3723968" cy="4351338"/>
          </a:xfrm>
        </p:spPr>
        <p:txBody>
          <a:bodyPr/>
          <a:lstStyle/>
          <a:p>
            <a:pPr marL="0" indent="0">
              <a:buNone/>
            </a:pPr>
            <a:r>
              <a:rPr lang="en-GB" sz="4000" b="1">
                <a:solidFill>
                  <a:schemeClr val="accent1">
                    <a:lumMod val="50000"/>
                  </a:schemeClr>
                </a:solidFill>
              </a:rPr>
              <a:t>This QR code will send you to the tool for assessing what level of practice you are.</a:t>
            </a:r>
          </a:p>
          <a:p>
            <a:endParaRPr lang="en-GB" sz="4000" b="1">
              <a:solidFill>
                <a:schemeClr val="accent1">
                  <a:lumMod val="50000"/>
                </a:schemeClr>
              </a:solidFill>
            </a:endParaRPr>
          </a:p>
          <a:p>
            <a:pPr marL="0" indent="0">
              <a:buNone/>
            </a:pPr>
            <a:endParaRPr lang="en-GB" sz="4000"/>
          </a:p>
          <a:p>
            <a:endParaRPr lang="en-GB" sz="4000"/>
          </a:p>
        </p:txBody>
      </p:sp>
      <p:pic>
        <p:nvPicPr>
          <p:cNvPr id="5" name="Picture 4">
            <a:extLst>
              <a:ext uri="{FF2B5EF4-FFF2-40B4-BE49-F238E27FC236}">
                <a16:creationId xmlns:a16="http://schemas.microsoft.com/office/drawing/2014/main" id="{21FDE8C6-29E4-A59D-D2F0-CDA3BF6D4BF5}"/>
              </a:ext>
            </a:extLst>
          </p:cNvPr>
          <p:cNvPicPr>
            <a:picLocks noChangeAspect="1"/>
          </p:cNvPicPr>
          <p:nvPr/>
        </p:nvPicPr>
        <p:blipFill>
          <a:blip r:embed="rId3"/>
          <a:stretch>
            <a:fillRect/>
          </a:stretch>
        </p:blipFill>
        <p:spPr>
          <a:xfrm>
            <a:off x="5195365" y="1755166"/>
            <a:ext cx="4597859" cy="4597859"/>
          </a:xfrm>
          <a:prstGeom prst="rect">
            <a:avLst/>
          </a:prstGeom>
        </p:spPr>
      </p:pic>
    </p:spTree>
    <p:extLst>
      <p:ext uri="{BB962C8B-B14F-4D97-AF65-F5344CB8AC3E}">
        <p14:creationId xmlns:p14="http://schemas.microsoft.com/office/powerpoint/2010/main" val="2996405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A black line on a white background">
            <a:extLst>
              <a:ext uri="{FF2B5EF4-FFF2-40B4-BE49-F238E27FC236}">
                <a16:creationId xmlns:a16="http://schemas.microsoft.com/office/drawing/2014/main" id="{AEFBC7D3-9B83-3BE3-B652-73DC3276A0BF}"/>
              </a:ext>
            </a:extLst>
          </p:cNvPr>
          <p:cNvPicPr>
            <a:picLocks noChangeAspect="1"/>
          </p:cNvPicPr>
          <p:nvPr/>
        </p:nvPicPr>
        <p:blipFill>
          <a:blip r:embed="rId3"/>
          <a:stretch>
            <a:fillRect/>
          </a:stretch>
        </p:blipFill>
        <p:spPr bwMode="auto">
          <a:xfrm>
            <a:off x="1209675" y="695325"/>
            <a:ext cx="10162139" cy="138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a:extLst>
              <a:ext uri="{FF2B5EF4-FFF2-40B4-BE49-F238E27FC236}">
                <a16:creationId xmlns:a16="http://schemas.microsoft.com/office/drawing/2014/main" id="{6CB8A03C-1A60-14D4-7EE6-A238B2C223E7}"/>
              </a:ext>
            </a:extLst>
          </p:cNvPr>
          <p:cNvPicPr>
            <a:picLocks noGrp="1" noChangeAspect="1"/>
          </p:cNvPicPr>
          <p:nvPr>
            <p:ph idx="1"/>
          </p:nvPr>
        </p:nvPicPr>
        <p:blipFill>
          <a:blip r:embed="rId4"/>
          <a:stretch>
            <a:fillRect/>
          </a:stretch>
        </p:blipFill>
        <p:spPr>
          <a:xfrm>
            <a:off x="1209675" y="1822083"/>
            <a:ext cx="9622917" cy="4952077"/>
          </a:xfrm>
          <a:prstGeom prst="rect">
            <a:avLst/>
          </a:prstGeom>
        </p:spPr>
      </p:pic>
    </p:spTree>
    <p:extLst>
      <p:ext uri="{BB962C8B-B14F-4D97-AF65-F5344CB8AC3E}">
        <p14:creationId xmlns:p14="http://schemas.microsoft.com/office/powerpoint/2010/main" val="3428918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C1500-9CB0-F844-3395-E7A160C846B6}"/>
              </a:ext>
            </a:extLst>
          </p:cNvPr>
          <p:cNvSpPr>
            <a:spLocks noGrp="1"/>
          </p:cNvSpPr>
          <p:nvPr>
            <p:ph type="title"/>
          </p:nvPr>
        </p:nvSpPr>
        <p:spPr>
          <a:xfrm>
            <a:off x="537595" y="137512"/>
            <a:ext cx="10088418" cy="1360199"/>
          </a:xfrm>
        </p:spPr>
        <p:txBody>
          <a:bodyPr/>
          <a:lstStyle/>
          <a:p>
            <a:r>
              <a:rPr lang="en-GB" sz="3600" b="1" dirty="0">
                <a:solidFill>
                  <a:srgbClr val="002060"/>
                </a:solidFill>
                <a:latin typeface="Arial"/>
                <a:cs typeface="Arial"/>
              </a:rPr>
              <a:t>The ACCEND National Learning Hub: </a:t>
            </a:r>
            <a:br>
              <a:rPr lang="en-GB" sz="3600" b="1" dirty="0">
                <a:latin typeface="Arial"/>
                <a:cs typeface="Arial"/>
              </a:rPr>
            </a:br>
            <a:r>
              <a:rPr lang="en-GB" sz="3600" b="1" dirty="0">
                <a:solidFill>
                  <a:srgbClr val="002060"/>
                </a:solidFill>
                <a:latin typeface="Arial"/>
                <a:cs typeface="Arial"/>
              </a:rPr>
              <a:t>(Your Free Resource for Career Growth) </a:t>
            </a:r>
            <a:endParaRPr lang="en-US" sz="3600" b="1">
              <a:solidFill>
                <a:srgbClr val="002060"/>
              </a:solidFill>
            </a:endParaRPr>
          </a:p>
        </p:txBody>
      </p:sp>
      <p:pic>
        <p:nvPicPr>
          <p:cNvPr id="5" name="Picture 4">
            <a:extLst>
              <a:ext uri="{FF2B5EF4-FFF2-40B4-BE49-F238E27FC236}">
                <a16:creationId xmlns:a16="http://schemas.microsoft.com/office/drawing/2014/main" id="{D0F0F88F-D9E2-EACE-1D26-B08053005722}"/>
              </a:ext>
            </a:extLst>
          </p:cNvPr>
          <p:cNvPicPr>
            <a:picLocks noChangeAspect="1"/>
          </p:cNvPicPr>
          <p:nvPr/>
        </p:nvPicPr>
        <p:blipFill>
          <a:blip r:embed="rId3"/>
          <a:stretch>
            <a:fillRect/>
          </a:stretch>
        </p:blipFill>
        <p:spPr>
          <a:xfrm>
            <a:off x="837262" y="2253558"/>
            <a:ext cx="2971801" cy="2971801"/>
          </a:xfrm>
          <a:prstGeom prst="rect">
            <a:avLst/>
          </a:prstGeom>
        </p:spPr>
      </p:pic>
      <p:pic>
        <p:nvPicPr>
          <p:cNvPr id="10" name="Content Placeholder 9">
            <a:extLst>
              <a:ext uri="{FF2B5EF4-FFF2-40B4-BE49-F238E27FC236}">
                <a16:creationId xmlns:a16="http://schemas.microsoft.com/office/drawing/2014/main" id="{81D52A9C-F9CA-B259-76FA-0E11CC03A75A}"/>
              </a:ext>
            </a:extLst>
          </p:cNvPr>
          <p:cNvPicPr>
            <a:picLocks noGrp="1" noChangeAspect="1"/>
          </p:cNvPicPr>
          <p:nvPr>
            <p:ph idx="1"/>
          </p:nvPr>
        </p:nvPicPr>
        <p:blipFill rotWithShape="1">
          <a:blip r:embed="rId4"/>
          <a:srcRect l="7914" r="2966" b="6488"/>
          <a:stretch>
            <a:fillRect/>
          </a:stretch>
        </p:blipFill>
        <p:spPr bwMode="auto">
          <a:xfrm>
            <a:off x="4242817" y="4296104"/>
            <a:ext cx="7693152" cy="185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DAE48123-B491-8160-8DE9-BFE0C32FF006}"/>
              </a:ext>
            </a:extLst>
          </p:cNvPr>
          <p:cNvPicPr>
            <a:picLocks noChangeAspect="1"/>
          </p:cNvPicPr>
          <p:nvPr/>
        </p:nvPicPr>
        <p:blipFill>
          <a:blip r:embed="rId5"/>
          <a:srcRect l="2790" r="2657"/>
          <a:stretch>
            <a:fillRect/>
          </a:stretch>
        </p:blipFill>
        <p:spPr>
          <a:xfrm>
            <a:off x="4242817" y="1494444"/>
            <a:ext cx="7693152" cy="2894024"/>
          </a:xfrm>
          <a:prstGeom prst="rect">
            <a:avLst/>
          </a:prstGeom>
        </p:spPr>
      </p:pic>
    </p:spTree>
    <p:extLst>
      <p:ext uri="{BB962C8B-B14F-4D97-AF65-F5344CB8AC3E}">
        <p14:creationId xmlns:p14="http://schemas.microsoft.com/office/powerpoint/2010/main" val="1133450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6DAB1-13D4-1773-8E5C-7C4CBA6AF324}"/>
              </a:ext>
            </a:extLst>
          </p:cNvPr>
          <p:cNvSpPr>
            <a:spLocks noGrp="1"/>
          </p:cNvSpPr>
          <p:nvPr>
            <p:ph type="title"/>
          </p:nvPr>
        </p:nvSpPr>
        <p:spPr>
          <a:xfrm>
            <a:off x="252515" y="175925"/>
            <a:ext cx="8340500" cy="1000703"/>
          </a:xfrm>
        </p:spPr>
        <p:txBody>
          <a:bodyPr/>
          <a:lstStyle/>
          <a:p>
            <a:r>
              <a:rPr lang="en-GB" b="1" dirty="0">
                <a:solidFill>
                  <a:srgbClr val="002060"/>
                </a:solidFill>
                <a:latin typeface="Arial"/>
                <a:cs typeface="Arial"/>
              </a:rPr>
              <a:t>Other Resources on the NHS England Learning Hub</a:t>
            </a:r>
          </a:p>
        </p:txBody>
      </p:sp>
      <p:pic>
        <p:nvPicPr>
          <p:cNvPr id="5" name="Content Placeholder 4">
            <a:extLst>
              <a:ext uri="{FF2B5EF4-FFF2-40B4-BE49-F238E27FC236}">
                <a16:creationId xmlns:a16="http://schemas.microsoft.com/office/drawing/2014/main" id="{3AC87FA4-49B6-41C6-8313-78BF0DC4F4B9}"/>
              </a:ext>
            </a:extLst>
          </p:cNvPr>
          <p:cNvPicPr>
            <a:picLocks noGrp="1" noChangeAspect="1"/>
          </p:cNvPicPr>
          <p:nvPr>
            <p:ph idx="1"/>
          </p:nvPr>
        </p:nvPicPr>
        <p:blipFill>
          <a:blip r:embed="rId3"/>
          <a:stretch>
            <a:fillRect/>
          </a:stretch>
        </p:blipFill>
        <p:spPr bwMode="auto">
          <a:xfrm>
            <a:off x="249678" y="2496185"/>
            <a:ext cx="2312621" cy="2312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51DD11DE-82B3-E49D-DC19-A8260950684B}"/>
              </a:ext>
            </a:extLst>
          </p:cNvPr>
          <p:cNvPicPr>
            <a:picLocks noChangeAspect="1"/>
          </p:cNvPicPr>
          <p:nvPr/>
        </p:nvPicPr>
        <p:blipFill>
          <a:blip r:embed="rId4"/>
          <a:stretch>
            <a:fillRect/>
          </a:stretch>
        </p:blipFill>
        <p:spPr>
          <a:xfrm>
            <a:off x="2835469" y="1348078"/>
            <a:ext cx="8995004" cy="5270225"/>
          </a:xfrm>
          <a:prstGeom prst="rect">
            <a:avLst/>
          </a:prstGeom>
        </p:spPr>
      </p:pic>
    </p:spTree>
    <p:extLst>
      <p:ext uri="{BB962C8B-B14F-4D97-AF65-F5344CB8AC3E}">
        <p14:creationId xmlns:p14="http://schemas.microsoft.com/office/powerpoint/2010/main" val="18490211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8.1.6918"/>
  <p:tag name="SLIDO_PRESENTATION_ID" val="fef777f8-3695-4629-8478-95ed938d041c"/>
  <p:tag name="SLIDO_EVENT_UUID" val="d8d9ee27-b85f-4638-922a-af35eb04b111"/>
  <p:tag name="SLIDO_EVENT_SECTION_UUID" val="9b4eac78-6d86-40ad-a994-cb1d1d30c1c0"/>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NjAwOTU4ODh9"/>
  <p:tag name="SLIDO_TYPE" val="SlidoPoll"/>
  <p:tag name="SLIDO_POLL_UUID" val="3b94df4e-0e9d-44f3-90fc-ca7adaea3603"/>
  <p:tag name="SLIDO_TIMELINE" val="W3sicG9sbFF1ZXN0aW9uVXVpZCI6ImZjZTE3YTk2LWU4NjYtNGI2Ny1iZTNlLTY2ZDg4N2U1MDE3ZC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METADATA" val="eyJUaW1lc3RhbXAiOjE3NjAwOTU5MzF9"/>
  <p:tag name="SLIDO_TYPE" val="SlidoPoll"/>
  <p:tag name="SLIDO_POLL_UUID" val="af605494-43c1-47f9-a4ed-e30f008c79dc"/>
  <p:tag name="SLIDO_TIMELINE" val="W3sicG9sbFF1ZXN0aW9uVXVpZCI6IjllMjkyODJhLTllYTctNDNiMi1iMzRhLWVmODJlMDBlZGFkZSIsInNob3dSZXN1bHRzIjp0cnVlLCJzaG93Q29ycmVjdEFuc3dlcnMiOmZhbHNlLCJ2b3RpbmdMb2NrZWQiOmZhbHNlfV0="/>
</p:tagLst>
</file>

<file path=ppt/tags/tag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7.xml><?xml version="1.0" encoding="utf-8"?>
<p:tagLst xmlns:a="http://schemas.openxmlformats.org/drawingml/2006/main" xmlns:r="http://schemas.openxmlformats.org/officeDocument/2006/relationships" xmlns:p="http://schemas.openxmlformats.org/presentationml/2006/main">
  <p:tag name="SLIDO_ELEMENT" val="title"/>
</p:tagLst>
</file>

<file path=ppt/tags/tag8.xml><?xml version="1.0" encoding="utf-8"?>
<p:tagLst xmlns:a="http://schemas.openxmlformats.org/drawingml/2006/main" xmlns:r="http://schemas.openxmlformats.org/officeDocument/2006/relationships" xmlns:p="http://schemas.openxmlformats.org/presentationml/2006/main">
  <p:tag name="SLIDO_METADATA" val="eyJUaW1lc3RhbXAiOjE3NjAwOTU5MTV9"/>
  <p:tag name="SLIDO_TYPE" val="SlidoPoll"/>
  <p:tag name="SLIDO_POLL_UUID" val="60af580f-fa4f-409a-9540-09dfe4941ae0"/>
  <p:tag name="SLIDO_TIMELINE" val="W3sicG9sbFF1ZXN0aW9uVXVpZCI6IjU4NGM3M2U2LWU4OWYtNGEzYi1hZjkyLWM3OGUzOTM2ODc5OSIsInNob3dSZXN1bHRzIjp0cnVlLCJzaG93Q29ycmVjdEFuc3dlcnMiOmZhbHNlLCJ2b3RpbmdMb2NrZWQiOmZhbHNlfV0="/>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Ratin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NY Powerpoint Template" id="{A93FF391-0B54-8E45-B5F2-EE5DC4DD3339}" vid="{10395BC9-8F43-5542-94DF-6019AD32F5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NY Powerpoint Template" id="{A93FF391-0B54-8E45-B5F2-EE5DC4DD3339}" vid="{10395BC9-8F43-5542-94DF-6019AD32F50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F4A7F6CDA54541B20ED3DEEBF5F18E" ma:contentTypeVersion="16" ma:contentTypeDescription="Create a new document." ma:contentTypeScope="" ma:versionID="1e272a5485abe6f522ea2aa829d91a0d">
  <xsd:schema xmlns:xsd="http://www.w3.org/2001/XMLSchema" xmlns:xs="http://www.w3.org/2001/XMLSchema" xmlns:p="http://schemas.microsoft.com/office/2006/metadata/properties" xmlns:ns1="http://schemas.microsoft.com/sharepoint/v3" xmlns:ns2="72241905-970d-41a1-8485-29ec8d0e272e" xmlns:ns3="5d31abdf-95b5-44c9-bd63-905fbee3349e" targetNamespace="http://schemas.microsoft.com/office/2006/metadata/properties" ma:root="true" ma:fieldsID="fe18fe8a9784b0b01652ab16586df29b" ns1:_="" ns2:_="" ns3:_="">
    <xsd:import namespace="http://schemas.microsoft.com/sharepoint/v3"/>
    <xsd:import namespace="72241905-970d-41a1-8485-29ec8d0e272e"/>
    <xsd:import namespace="5d31abdf-95b5-44c9-bd63-905fbee3349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1:_ip_UnifiedCompliancePolicyProperties" minOccurs="0"/>
                <xsd:element ref="ns1:_ip_UnifiedCompliancePolicyUIAction" minOccurs="0"/>
                <xsd:element ref="ns2:MediaServiceBillingMetadata" minOccurs="0"/>
                <xsd:element ref="ns2:lcf76f155ced4ddcb4097134ff3c332f" minOccurs="0"/>
                <xsd:element ref="ns3:TaxCatchAll" minOccurs="0"/>
                <xsd:element ref="ns2:MediaServiceOCR" minOccurs="0"/>
                <xsd:element ref="ns2:ReviewDu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241905-970d-41a1-8485-29ec8d0e27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description="" ma:indexed="true" ma:internalName="MediaServiceLocation" ma:readOnly="true">
      <xsd:simpleType>
        <xsd:restriction base="dms:Text"/>
      </xsd:simpleType>
    </xsd:element>
    <xsd:element name="MediaServiceBillingMetadata" ma:index="18" nillable="true" ma:displayName="MediaServiceBillingMetadata" ma:hidden="true" ma:internalName="MediaServiceBillingMetadata" ma:readOnly="true">
      <xsd:simpleType>
        <xsd:restriction base="dms:Note"/>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ReviewDuedate" ma:index="23" nillable="true" ma:displayName="Review Due date" ma:description="Next document review date" ma:format="DateOnly" ma:internalName="ReviewDu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d31abdf-95b5-44c9-bd63-905fbee3349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6c28639-a470-4a27-bdc9-09bf4804d455}" ma:internalName="TaxCatchAll" ma:showField="CatchAllData" ma:web="5d31abdf-95b5-44c9-bd63-905fbee334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72241905-970d-41a1-8485-29ec8d0e272e">
      <Terms xmlns="http://schemas.microsoft.com/office/infopath/2007/PartnerControls"/>
    </lcf76f155ced4ddcb4097134ff3c332f>
    <TaxCatchAll xmlns="5d31abdf-95b5-44c9-bd63-905fbee3349e" xsi:nil="true"/>
    <ReviewDuedate xmlns="72241905-970d-41a1-8485-29ec8d0e272e" xsi:nil="true"/>
  </documentManagement>
</p:properties>
</file>

<file path=customXml/itemProps1.xml><?xml version="1.0" encoding="utf-8"?>
<ds:datastoreItem xmlns:ds="http://schemas.openxmlformats.org/officeDocument/2006/customXml" ds:itemID="{FB7338C4-91B0-424E-8F34-7650B8515343}">
  <ds:schemaRefs>
    <ds:schemaRef ds:uri="http://schemas.microsoft.com/sharepoint/v3/contenttype/forms"/>
  </ds:schemaRefs>
</ds:datastoreItem>
</file>

<file path=customXml/itemProps2.xml><?xml version="1.0" encoding="utf-8"?>
<ds:datastoreItem xmlns:ds="http://schemas.openxmlformats.org/officeDocument/2006/customXml" ds:itemID="{1D2CCD93-52F2-41EE-8BF1-9AFAD8749C5E}"/>
</file>

<file path=customXml/itemProps3.xml><?xml version="1.0" encoding="utf-8"?>
<ds:datastoreItem xmlns:ds="http://schemas.openxmlformats.org/officeDocument/2006/customXml" ds:itemID="{F1DA5774-4845-4782-88BE-3C4A145F1CCF}">
  <ds:schemaRefs>
    <ds:schemaRef ds:uri="1365388d-8e0b-4df5-a0a3-cd102b49988e"/>
    <ds:schemaRef ds:uri="5d31abdf-95b5-44c9-bd63-905fbee3349e"/>
    <ds:schemaRef ds:uri="72241905-970d-41a1-8485-29ec8d0e272e"/>
    <ds:schemaRef ds:uri="f6a82410-35a1-48d9-a432-e298e5b95e46"/>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HNY Cancer Alliance PowerPoint presentation template</Template>
  <TotalTime>0</TotalTime>
  <Words>2999</Words>
  <Application>Microsoft Office PowerPoint</Application>
  <PresentationFormat>Widescreen</PresentationFormat>
  <Paragraphs>163</Paragraphs>
  <Slides>15</Slides>
  <Notes>9</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Office Theme</vt:lpstr>
      <vt:lpstr>PowerPoint Presentation</vt:lpstr>
      <vt:lpstr>ACCEND (aspirant cancer career and education development ) programme</vt:lpstr>
      <vt:lpstr>ACCEND Components</vt:lpstr>
      <vt:lpstr>DIGITAL PORTFOLIO FEEDBACK LINK</vt:lpstr>
      <vt:lpstr>The ACCEND Framework: Shaping Your Cancer Career</vt:lpstr>
      <vt:lpstr>Levels of Practice</vt:lpstr>
      <vt:lpstr>PowerPoint Presentation</vt:lpstr>
      <vt:lpstr>The ACCEND National Learning Hub:  (Your Free Resource for Career Growth) </vt:lpstr>
      <vt:lpstr>Other Resources on the NHS England Learning Hub</vt:lpstr>
      <vt:lpstr>Macmillan &amp; ACCEND</vt:lpstr>
      <vt:lpstr>The future  of  ACCEND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STEVENS, Leo (NHS HULL CCG)</dc:creator>
  <cp:lastModifiedBy>BERWICK, Sarah (YORK AND SCARBOROUGH TEACHING HOSPITALS NHS FOUNDATION TRUST)</cp:lastModifiedBy>
  <cp:revision>423</cp:revision>
  <dcterms:created xsi:type="dcterms:W3CDTF">2022-04-04T12:02:28Z</dcterms:created>
  <dcterms:modified xsi:type="dcterms:W3CDTF">2025-10-22T10:23:44Z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0x01010086F4A7F6CDA54541B20ED3DEEBF5F18E</vt:lpwstr>
  </property>
  <property fmtid="{D5CDD505-2E9C-101B-9397-08002B2CF9AE}" pid="3" name="MediaServiceImageTags">
    <vt:lpwstr/>
  </property>
  <property fmtid="{D5CDD505-2E9C-101B-9397-08002B2CF9AE}" pid="4" name="Order">
    <vt:r8>32705200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