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81" r:id="rId5"/>
  </p:sldMasterIdLst>
  <p:notesMasterIdLst>
    <p:notesMasterId r:id="rId18"/>
  </p:notesMasterIdLst>
  <p:sldIdLst>
    <p:sldId id="256" r:id="rId6"/>
    <p:sldId id="277" r:id="rId7"/>
    <p:sldId id="280" r:id="rId8"/>
    <p:sldId id="281" r:id="rId9"/>
    <p:sldId id="282" r:id="rId10"/>
    <p:sldId id="283" r:id="rId11"/>
    <p:sldId id="284" r:id="rId12"/>
    <p:sldId id="285" r:id="rId13"/>
    <p:sldId id="286" r:id="rId14"/>
    <p:sldId id="287" r:id="rId15"/>
    <p:sldId id="288" r:id="rId16"/>
    <p:sldId id="276" r:id="rId17"/>
  </p:sldIdLst>
  <p:sldSz cx="12192000" cy="6858000"/>
  <p:notesSz cx="6858000" cy="9144000"/>
  <p:custDataLst>
    <p:tags r:id="rId19"/>
  </p:custDataLst>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521415D9-36F7-43E2-AB2F-B90AF26B5E84}">
      <p14:sectionLst xmlns:p14="http://schemas.microsoft.com/office/powerpoint/2010/main">
        <p14:section name="Default Section" id="{003BBE46-A932-4D29-91C4-2FFA1B159B50}">
          <p14:sldIdLst>
            <p14:sldId id="256"/>
            <p14:sldId id="277"/>
            <p14:sldId id="280"/>
            <p14:sldId id="281"/>
          </p14:sldIdLst>
        </p14:section>
        <p14:section name="Untitled Section" id="{DE990420-1C1C-42F8-AD96-C25F8322DEE3}">
          <p14:sldIdLst>
            <p14:sldId id="282"/>
            <p14:sldId id="283"/>
            <p14:sldId id="284"/>
            <p14:sldId id="285"/>
            <p14:sldId id="286"/>
            <p14:sldId id="287"/>
            <p14:sldId id="288"/>
            <p14:sldId id="276"/>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E2E76"/>
    <a:srgbClr val="993366"/>
    <a:srgbClr val="AE527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81EA753-BC1A-41B9-A61E-3A974A3E040C}" v="737" dt="2025-11-05T11:06:50.70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inimized">
    <p:restoredLeft sz="15620"/>
    <p:restoredTop sz="24697" autoAdjust="0"/>
  </p:normalViewPr>
  <p:slideViewPr>
    <p:cSldViewPr snapToGrid="0">
      <p:cViewPr varScale="1">
        <p:scale>
          <a:sx n="27" d="100"/>
          <a:sy n="27" d="100"/>
        </p:scale>
        <p:origin x="2988"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tags" Target="tags/tag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EF57FCB-9823-4346-B0F1-3D26B3D26069}" type="doc">
      <dgm:prSet loTypeId="urn:microsoft.com/office/officeart/2005/8/layout/radial5" loCatId="cycle" qsTypeId="urn:microsoft.com/office/officeart/2005/8/quickstyle/simple1" qsCatId="simple" csTypeId="urn:microsoft.com/office/officeart/2005/8/colors/colorful1" csCatId="colorful" phldr="1"/>
      <dgm:spPr/>
      <dgm:t>
        <a:bodyPr/>
        <a:lstStyle/>
        <a:p>
          <a:endParaRPr lang="en-GB"/>
        </a:p>
      </dgm:t>
    </dgm:pt>
    <dgm:pt modelId="{657B3F96-3E49-4CDC-9A9A-9FF6BBAFCFDD}">
      <dgm:prSet phldrT="[Text]"/>
      <dgm:spPr/>
      <dgm:t>
        <a:bodyPr/>
        <a:lstStyle/>
        <a:p>
          <a:r>
            <a:rPr lang="en-GB" b="1"/>
            <a:t>ACCEND</a:t>
          </a:r>
        </a:p>
      </dgm:t>
    </dgm:pt>
    <dgm:pt modelId="{58D8C15F-264B-44C8-BAE4-BCAF46CF49AF}" type="parTrans" cxnId="{960F4BB9-F14F-4D74-AF46-E5610A145E48}">
      <dgm:prSet/>
      <dgm:spPr/>
      <dgm:t>
        <a:bodyPr/>
        <a:lstStyle/>
        <a:p>
          <a:endParaRPr lang="en-GB"/>
        </a:p>
      </dgm:t>
    </dgm:pt>
    <dgm:pt modelId="{C7642550-7577-457E-832E-F480FB88CEE1}" type="sibTrans" cxnId="{960F4BB9-F14F-4D74-AF46-E5610A145E48}">
      <dgm:prSet/>
      <dgm:spPr/>
      <dgm:t>
        <a:bodyPr/>
        <a:lstStyle/>
        <a:p>
          <a:endParaRPr lang="en-GB"/>
        </a:p>
      </dgm:t>
    </dgm:pt>
    <dgm:pt modelId="{E00C4EF9-2B1F-436C-BCFE-78B94E8EF394}">
      <dgm:prSet/>
      <dgm:spPr/>
      <dgm:t>
        <a:bodyPr/>
        <a:lstStyle/>
        <a:p>
          <a:pPr>
            <a:buAutoNum type="arabicPeriod"/>
          </a:pPr>
          <a:r>
            <a:rPr lang="en-GB" b="1"/>
            <a:t>Clinical Practice / Direct Care 🧑‍⚕️</a:t>
          </a:r>
        </a:p>
      </dgm:t>
    </dgm:pt>
    <dgm:pt modelId="{863924B9-1036-4640-9CC1-9CFBBC69CA9C}" type="parTrans" cxnId="{342175BD-565B-4E64-9DC1-B2734685239E}">
      <dgm:prSet/>
      <dgm:spPr/>
      <dgm:t>
        <a:bodyPr/>
        <a:lstStyle/>
        <a:p>
          <a:endParaRPr lang="en-GB"/>
        </a:p>
      </dgm:t>
    </dgm:pt>
    <dgm:pt modelId="{EA4B643E-30A1-4FB8-8161-883E3C0BC328}" type="sibTrans" cxnId="{342175BD-565B-4E64-9DC1-B2734685239E}">
      <dgm:prSet/>
      <dgm:spPr/>
      <dgm:t>
        <a:bodyPr/>
        <a:lstStyle/>
        <a:p>
          <a:endParaRPr lang="en-GB"/>
        </a:p>
      </dgm:t>
    </dgm:pt>
    <dgm:pt modelId="{18B4227A-AEF1-4008-8A5C-FF1A87F67196}">
      <dgm:prSet/>
      <dgm:spPr/>
      <dgm:t>
        <a:bodyPr/>
        <a:lstStyle/>
        <a:p>
          <a:r>
            <a:rPr lang="en-GB" b="1"/>
            <a:t>Leadership &amp; Management 📈</a:t>
          </a:r>
        </a:p>
      </dgm:t>
    </dgm:pt>
    <dgm:pt modelId="{0B93C06E-276F-4EA6-AAC2-FEDDBE07FC7C}" type="parTrans" cxnId="{8B792206-AA0D-4AE2-A14E-799090479294}">
      <dgm:prSet/>
      <dgm:spPr/>
      <dgm:t>
        <a:bodyPr/>
        <a:lstStyle/>
        <a:p>
          <a:endParaRPr lang="en-GB"/>
        </a:p>
      </dgm:t>
    </dgm:pt>
    <dgm:pt modelId="{51BE05FB-213F-48E6-80D6-0792468E6F45}" type="sibTrans" cxnId="{8B792206-AA0D-4AE2-A14E-799090479294}">
      <dgm:prSet/>
      <dgm:spPr/>
      <dgm:t>
        <a:bodyPr/>
        <a:lstStyle/>
        <a:p>
          <a:endParaRPr lang="en-GB"/>
        </a:p>
      </dgm:t>
    </dgm:pt>
    <dgm:pt modelId="{342E6FC7-204F-4E57-8C28-EF5DCA95301F}">
      <dgm:prSet/>
      <dgm:spPr/>
      <dgm:t>
        <a:bodyPr/>
        <a:lstStyle/>
        <a:p>
          <a:r>
            <a:rPr lang="en-GB" b="1"/>
            <a:t>Education 📚</a:t>
          </a:r>
          <a:endParaRPr lang="en-GB"/>
        </a:p>
      </dgm:t>
    </dgm:pt>
    <dgm:pt modelId="{7CAA0561-A63C-480D-82EB-EEF9E7D1FBFC}" type="parTrans" cxnId="{26A10553-34A4-4A7D-8513-9B3D77E90F31}">
      <dgm:prSet/>
      <dgm:spPr/>
      <dgm:t>
        <a:bodyPr/>
        <a:lstStyle/>
        <a:p>
          <a:endParaRPr lang="en-GB"/>
        </a:p>
      </dgm:t>
    </dgm:pt>
    <dgm:pt modelId="{6F93AC5C-49F2-45D5-BFDC-58A3D1C5A726}" type="sibTrans" cxnId="{26A10553-34A4-4A7D-8513-9B3D77E90F31}">
      <dgm:prSet/>
      <dgm:spPr/>
      <dgm:t>
        <a:bodyPr/>
        <a:lstStyle/>
        <a:p>
          <a:endParaRPr lang="en-GB"/>
        </a:p>
      </dgm:t>
    </dgm:pt>
    <dgm:pt modelId="{D9B8A7FD-6902-4487-B392-61C4FECA71B6}">
      <dgm:prSet/>
      <dgm:spPr/>
      <dgm:t>
        <a:bodyPr/>
        <a:lstStyle/>
        <a:p>
          <a:r>
            <a:rPr lang="en-GB" b="1"/>
            <a:t>Research / Evidence-Based Practice &amp; Quality Improvement 🔬</a:t>
          </a:r>
        </a:p>
      </dgm:t>
    </dgm:pt>
    <dgm:pt modelId="{A4953AE6-1743-4122-911D-F6CEF29DB231}" type="parTrans" cxnId="{B1C89C49-1726-47BA-82D8-04EE350C90EA}">
      <dgm:prSet/>
      <dgm:spPr/>
      <dgm:t>
        <a:bodyPr/>
        <a:lstStyle/>
        <a:p>
          <a:endParaRPr lang="en-GB"/>
        </a:p>
      </dgm:t>
    </dgm:pt>
    <dgm:pt modelId="{71EC54FF-E2CF-4761-B28C-C4DD5921A818}" type="sibTrans" cxnId="{B1C89C49-1726-47BA-82D8-04EE350C90EA}">
      <dgm:prSet/>
      <dgm:spPr/>
      <dgm:t>
        <a:bodyPr/>
        <a:lstStyle/>
        <a:p>
          <a:endParaRPr lang="en-GB"/>
        </a:p>
      </dgm:t>
    </dgm:pt>
    <dgm:pt modelId="{A9483646-8609-4F48-9848-0BE900CB2C11}" type="pres">
      <dgm:prSet presAssocID="{DEF57FCB-9823-4346-B0F1-3D26B3D26069}" presName="Name0" presStyleCnt="0">
        <dgm:presLayoutVars>
          <dgm:chMax val="1"/>
          <dgm:dir/>
          <dgm:animLvl val="ctr"/>
          <dgm:resizeHandles val="exact"/>
        </dgm:presLayoutVars>
      </dgm:prSet>
      <dgm:spPr/>
    </dgm:pt>
    <dgm:pt modelId="{1F45B7DF-3D20-43CA-AF5E-AD48475D66F2}" type="pres">
      <dgm:prSet presAssocID="{657B3F96-3E49-4CDC-9A9A-9FF6BBAFCFDD}" presName="centerShape" presStyleLbl="node0" presStyleIdx="0" presStyleCnt="1" custScaleX="115478" custScaleY="119813" custLinFactNeighborX="-33" custLinFactNeighborY="1275"/>
      <dgm:spPr/>
    </dgm:pt>
    <dgm:pt modelId="{47CC05D1-3B7E-4CF6-8C90-0EC444C9D7E7}" type="pres">
      <dgm:prSet presAssocID="{0B93C06E-276F-4EA6-AAC2-FEDDBE07FC7C}" presName="parTrans" presStyleLbl="sibTrans2D1" presStyleIdx="0" presStyleCnt="4"/>
      <dgm:spPr/>
    </dgm:pt>
    <dgm:pt modelId="{F6ABCC0B-940B-4A82-8AE9-5003433476D9}" type="pres">
      <dgm:prSet presAssocID="{0B93C06E-276F-4EA6-AAC2-FEDDBE07FC7C}" presName="connectorText" presStyleLbl="sibTrans2D1" presStyleIdx="0" presStyleCnt="4"/>
      <dgm:spPr/>
    </dgm:pt>
    <dgm:pt modelId="{9A3A8352-BE7B-4A23-9CA4-1AB9B9079294}" type="pres">
      <dgm:prSet presAssocID="{18B4227A-AEF1-4008-8A5C-FF1A87F67196}" presName="node" presStyleLbl="node1" presStyleIdx="0" presStyleCnt="4" custScaleX="102974" custRadScaleRad="116917" custRadScaleInc="-2699">
        <dgm:presLayoutVars>
          <dgm:bulletEnabled val="1"/>
        </dgm:presLayoutVars>
      </dgm:prSet>
      <dgm:spPr/>
    </dgm:pt>
    <dgm:pt modelId="{2DEB7595-7DA7-48AF-A6F1-3A4D1FA896D3}" type="pres">
      <dgm:prSet presAssocID="{863924B9-1036-4640-9CC1-9CFBBC69CA9C}" presName="parTrans" presStyleLbl="sibTrans2D1" presStyleIdx="1" presStyleCnt="4"/>
      <dgm:spPr/>
    </dgm:pt>
    <dgm:pt modelId="{BEEDC916-64A1-4879-8F63-71E480B15440}" type="pres">
      <dgm:prSet presAssocID="{863924B9-1036-4640-9CC1-9CFBBC69CA9C}" presName="connectorText" presStyleLbl="sibTrans2D1" presStyleIdx="1" presStyleCnt="4"/>
      <dgm:spPr/>
    </dgm:pt>
    <dgm:pt modelId="{5266AC01-9971-476B-AF74-65E571576BDA}" type="pres">
      <dgm:prSet presAssocID="{E00C4EF9-2B1F-436C-BCFE-78B94E8EF394}" presName="node" presStyleLbl="node1" presStyleIdx="1" presStyleCnt="4" custRadScaleRad="121144" custRadScaleInc="905">
        <dgm:presLayoutVars>
          <dgm:bulletEnabled val="1"/>
        </dgm:presLayoutVars>
      </dgm:prSet>
      <dgm:spPr/>
    </dgm:pt>
    <dgm:pt modelId="{D00706DB-CA2C-41FD-A7FE-A1C91F4CA063}" type="pres">
      <dgm:prSet presAssocID="{A4953AE6-1743-4122-911D-F6CEF29DB231}" presName="parTrans" presStyleLbl="sibTrans2D1" presStyleIdx="2" presStyleCnt="4"/>
      <dgm:spPr/>
    </dgm:pt>
    <dgm:pt modelId="{15C90362-40F0-43EC-AF90-704A277A96A0}" type="pres">
      <dgm:prSet presAssocID="{A4953AE6-1743-4122-911D-F6CEF29DB231}" presName="connectorText" presStyleLbl="sibTrans2D1" presStyleIdx="2" presStyleCnt="4"/>
      <dgm:spPr/>
    </dgm:pt>
    <dgm:pt modelId="{D91A895D-2ECE-4490-9961-058F3D10F4C3}" type="pres">
      <dgm:prSet presAssocID="{D9B8A7FD-6902-4487-B392-61C4FECA71B6}" presName="node" presStyleLbl="node1" presStyleIdx="2" presStyleCnt="4" custRadScaleRad="107645" custRadScaleInc="-588">
        <dgm:presLayoutVars>
          <dgm:bulletEnabled val="1"/>
        </dgm:presLayoutVars>
      </dgm:prSet>
      <dgm:spPr/>
    </dgm:pt>
    <dgm:pt modelId="{039B637A-ABD7-462A-8056-FD5773CDC2EA}" type="pres">
      <dgm:prSet presAssocID="{7CAA0561-A63C-480D-82EB-EEF9E7D1FBFC}" presName="parTrans" presStyleLbl="sibTrans2D1" presStyleIdx="3" presStyleCnt="4"/>
      <dgm:spPr/>
    </dgm:pt>
    <dgm:pt modelId="{689A4211-BE4E-4B79-9A29-35A2CD0E20F6}" type="pres">
      <dgm:prSet presAssocID="{7CAA0561-A63C-480D-82EB-EEF9E7D1FBFC}" presName="connectorText" presStyleLbl="sibTrans2D1" presStyleIdx="3" presStyleCnt="4"/>
      <dgm:spPr/>
    </dgm:pt>
    <dgm:pt modelId="{7D219A5E-593E-4F1D-9F9D-C279EA629F68}" type="pres">
      <dgm:prSet presAssocID="{342E6FC7-204F-4E57-8C28-EF5DCA95301F}" presName="node" presStyleLbl="node1" presStyleIdx="3" presStyleCnt="4" custRadScaleRad="124341" custRadScaleInc="-861">
        <dgm:presLayoutVars>
          <dgm:bulletEnabled val="1"/>
        </dgm:presLayoutVars>
      </dgm:prSet>
      <dgm:spPr/>
    </dgm:pt>
  </dgm:ptLst>
  <dgm:cxnLst>
    <dgm:cxn modelId="{8B792206-AA0D-4AE2-A14E-799090479294}" srcId="{657B3F96-3E49-4CDC-9A9A-9FF6BBAFCFDD}" destId="{18B4227A-AEF1-4008-8A5C-FF1A87F67196}" srcOrd="0" destOrd="0" parTransId="{0B93C06E-276F-4EA6-AAC2-FEDDBE07FC7C}" sibTransId="{51BE05FB-213F-48E6-80D6-0792468E6F45}"/>
    <dgm:cxn modelId="{8B98AA18-8EDF-4510-961B-316EC14DA43E}" type="presOf" srcId="{342E6FC7-204F-4E57-8C28-EF5DCA95301F}" destId="{7D219A5E-593E-4F1D-9F9D-C279EA629F68}" srcOrd="0" destOrd="0" presId="urn:microsoft.com/office/officeart/2005/8/layout/radial5"/>
    <dgm:cxn modelId="{B12BFD2B-8B93-4A25-B297-AB044A924088}" type="presOf" srcId="{7CAA0561-A63C-480D-82EB-EEF9E7D1FBFC}" destId="{689A4211-BE4E-4B79-9A29-35A2CD0E20F6}" srcOrd="1" destOrd="0" presId="urn:microsoft.com/office/officeart/2005/8/layout/radial5"/>
    <dgm:cxn modelId="{B1C89C49-1726-47BA-82D8-04EE350C90EA}" srcId="{657B3F96-3E49-4CDC-9A9A-9FF6BBAFCFDD}" destId="{D9B8A7FD-6902-4487-B392-61C4FECA71B6}" srcOrd="2" destOrd="0" parTransId="{A4953AE6-1743-4122-911D-F6CEF29DB231}" sibTransId="{71EC54FF-E2CF-4761-B28C-C4DD5921A818}"/>
    <dgm:cxn modelId="{92DB4E6F-ACC0-40AD-BB7C-E5CFD950265A}" type="presOf" srcId="{DEF57FCB-9823-4346-B0F1-3D26B3D26069}" destId="{A9483646-8609-4F48-9848-0BE900CB2C11}" srcOrd="0" destOrd="0" presId="urn:microsoft.com/office/officeart/2005/8/layout/radial5"/>
    <dgm:cxn modelId="{FDF98472-3ECA-4079-AF8F-AE754BCF2B1E}" type="presOf" srcId="{A4953AE6-1743-4122-911D-F6CEF29DB231}" destId="{15C90362-40F0-43EC-AF90-704A277A96A0}" srcOrd="1" destOrd="0" presId="urn:microsoft.com/office/officeart/2005/8/layout/radial5"/>
    <dgm:cxn modelId="{26A10553-34A4-4A7D-8513-9B3D77E90F31}" srcId="{657B3F96-3E49-4CDC-9A9A-9FF6BBAFCFDD}" destId="{342E6FC7-204F-4E57-8C28-EF5DCA95301F}" srcOrd="3" destOrd="0" parTransId="{7CAA0561-A63C-480D-82EB-EEF9E7D1FBFC}" sibTransId="{6F93AC5C-49F2-45D5-BFDC-58A3D1C5A726}"/>
    <dgm:cxn modelId="{26EB2374-00EA-490F-A948-6648CFAD1E89}" type="presOf" srcId="{863924B9-1036-4640-9CC1-9CFBBC69CA9C}" destId="{BEEDC916-64A1-4879-8F63-71E480B15440}" srcOrd="1" destOrd="0" presId="urn:microsoft.com/office/officeart/2005/8/layout/radial5"/>
    <dgm:cxn modelId="{4F17DC8C-58B4-473A-AE55-73BF90A17A80}" type="presOf" srcId="{A4953AE6-1743-4122-911D-F6CEF29DB231}" destId="{D00706DB-CA2C-41FD-A7FE-A1C91F4CA063}" srcOrd="0" destOrd="0" presId="urn:microsoft.com/office/officeart/2005/8/layout/radial5"/>
    <dgm:cxn modelId="{E9EE1A8D-7B27-4653-BFEF-00989916ABB3}" type="presOf" srcId="{863924B9-1036-4640-9CC1-9CFBBC69CA9C}" destId="{2DEB7595-7DA7-48AF-A6F1-3A4D1FA896D3}" srcOrd="0" destOrd="0" presId="urn:microsoft.com/office/officeart/2005/8/layout/radial5"/>
    <dgm:cxn modelId="{6878708D-588E-4EA4-8E9F-F3162B42BA13}" type="presOf" srcId="{657B3F96-3E49-4CDC-9A9A-9FF6BBAFCFDD}" destId="{1F45B7DF-3D20-43CA-AF5E-AD48475D66F2}" srcOrd="0" destOrd="0" presId="urn:microsoft.com/office/officeart/2005/8/layout/radial5"/>
    <dgm:cxn modelId="{98320CA8-210E-4225-90CB-24DDD02B5011}" type="presOf" srcId="{18B4227A-AEF1-4008-8A5C-FF1A87F67196}" destId="{9A3A8352-BE7B-4A23-9CA4-1AB9B9079294}" srcOrd="0" destOrd="0" presId="urn:microsoft.com/office/officeart/2005/8/layout/radial5"/>
    <dgm:cxn modelId="{B343DCAD-AF19-4AAD-96A6-839A57785C96}" type="presOf" srcId="{D9B8A7FD-6902-4487-B392-61C4FECA71B6}" destId="{D91A895D-2ECE-4490-9961-058F3D10F4C3}" srcOrd="0" destOrd="0" presId="urn:microsoft.com/office/officeart/2005/8/layout/radial5"/>
    <dgm:cxn modelId="{510520B6-320C-4F51-9935-BB7946825A2A}" type="presOf" srcId="{7CAA0561-A63C-480D-82EB-EEF9E7D1FBFC}" destId="{039B637A-ABD7-462A-8056-FD5773CDC2EA}" srcOrd="0" destOrd="0" presId="urn:microsoft.com/office/officeart/2005/8/layout/radial5"/>
    <dgm:cxn modelId="{CCCCBEB6-6528-45B7-814D-8F5F97576FBE}" type="presOf" srcId="{E00C4EF9-2B1F-436C-BCFE-78B94E8EF394}" destId="{5266AC01-9971-476B-AF74-65E571576BDA}" srcOrd="0" destOrd="0" presId="urn:microsoft.com/office/officeart/2005/8/layout/radial5"/>
    <dgm:cxn modelId="{960F4BB9-F14F-4D74-AF46-E5610A145E48}" srcId="{DEF57FCB-9823-4346-B0F1-3D26B3D26069}" destId="{657B3F96-3E49-4CDC-9A9A-9FF6BBAFCFDD}" srcOrd="0" destOrd="0" parTransId="{58D8C15F-264B-44C8-BAE4-BCAF46CF49AF}" sibTransId="{C7642550-7577-457E-832E-F480FB88CEE1}"/>
    <dgm:cxn modelId="{342175BD-565B-4E64-9DC1-B2734685239E}" srcId="{657B3F96-3E49-4CDC-9A9A-9FF6BBAFCFDD}" destId="{E00C4EF9-2B1F-436C-BCFE-78B94E8EF394}" srcOrd="1" destOrd="0" parTransId="{863924B9-1036-4640-9CC1-9CFBBC69CA9C}" sibTransId="{EA4B643E-30A1-4FB8-8161-883E3C0BC328}"/>
    <dgm:cxn modelId="{2BB948C2-FA18-40F8-B6E7-B8596CFD6308}" type="presOf" srcId="{0B93C06E-276F-4EA6-AAC2-FEDDBE07FC7C}" destId="{F6ABCC0B-940B-4A82-8AE9-5003433476D9}" srcOrd="1" destOrd="0" presId="urn:microsoft.com/office/officeart/2005/8/layout/radial5"/>
    <dgm:cxn modelId="{733F98FC-6EE6-4C47-829D-732D7C3D9B7C}" type="presOf" srcId="{0B93C06E-276F-4EA6-AAC2-FEDDBE07FC7C}" destId="{47CC05D1-3B7E-4CF6-8C90-0EC444C9D7E7}" srcOrd="0" destOrd="0" presId="urn:microsoft.com/office/officeart/2005/8/layout/radial5"/>
    <dgm:cxn modelId="{CD685672-AAA8-4803-935D-73FC6EFDA7E0}" type="presParOf" srcId="{A9483646-8609-4F48-9848-0BE900CB2C11}" destId="{1F45B7DF-3D20-43CA-AF5E-AD48475D66F2}" srcOrd="0" destOrd="0" presId="urn:microsoft.com/office/officeart/2005/8/layout/radial5"/>
    <dgm:cxn modelId="{08DF570B-A25E-45B9-9554-8FC4FC5D7657}" type="presParOf" srcId="{A9483646-8609-4F48-9848-0BE900CB2C11}" destId="{47CC05D1-3B7E-4CF6-8C90-0EC444C9D7E7}" srcOrd="1" destOrd="0" presId="urn:microsoft.com/office/officeart/2005/8/layout/radial5"/>
    <dgm:cxn modelId="{51900ACD-A77F-4C4A-9DE4-3E057A0BA907}" type="presParOf" srcId="{47CC05D1-3B7E-4CF6-8C90-0EC444C9D7E7}" destId="{F6ABCC0B-940B-4A82-8AE9-5003433476D9}" srcOrd="0" destOrd="0" presId="urn:microsoft.com/office/officeart/2005/8/layout/radial5"/>
    <dgm:cxn modelId="{BC5E5B58-0DE7-4EA7-987C-7709D8BE86C9}" type="presParOf" srcId="{A9483646-8609-4F48-9848-0BE900CB2C11}" destId="{9A3A8352-BE7B-4A23-9CA4-1AB9B9079294}" srcOrd="2" destOrd="0" presId="urn:microsoft.com/office/officeart/2005/8/layout/radial5"/>
    <dgm:cxn modelId="{D8FF4212-2AA0-4439-8D15-F04AC8F98D59}" type="presParOf" srcId="{A9483646-8609-4F48-9848-0BE900CB2C11}" destId="{2DEB7595-7DA7-48AF-A6F1-3A4D1FA896D3}" srcOrd="3" destOrd="0" presId="urn:microsoft.com/office/officeart/2005/8/layout/radial5"/>
    <dgm:cxn modelId="{F5119174-1B2B-4173-9576-ACE09EA903E4}" type="presParOf" srcId="{2DEB7595-7DA7-48AF-A6F1-3A4D1FA896D3}" destId="{BEEDC916-64A1-4879-8F63-71E480B15440}" srcOrd="0" destOrd="0" presId="urn:microsoft.com/office/officeart/2005/8/layout/radial5"/>
    <dgm:cxn modelId="{197D0758-1020-4322-96A4-C02F3DAA254F}" type="presParOf" srcId="{A9483646-8609-4F48-9848-0BE900CB2C11}" destId="{5266AC01-9971-476B-AF74-65E571576BDA}" srcOrd="4" destOrd="0" presId="urn:microsoft.com/office/officeart/2005/8/layout/radial5"/>
    <dgm:cxn modelId="{B45A3B03-2D31-4929-84BA-0A101872E812}" type="presParOf" srcId="{A9483646-8609-4F48-9848-0BE900CB2C11}" destId="{D00706DB-CA2C-41FD-A7FE-A1C91F4CA063}" srcOrd="5" destOrd="0" presId="urn:microsoft.com/office/officeart/2005/8/layout/radial5"/>
    <dgm:cxn modelId="{BFB73F66-1AA6-4F11-BEE2-8BAC08CDF600}" type="presParOf" srcId="{D00706DB-CA2C-41FD-A7FE-A1C91F4CA063}" destId="{15C90362-40F0-43EC-AF90-704A277A96A0}" srcOrd="0" destOrd="0" presId="urn:microsoft.com/office/officeart/2005/8/layout/radial5"/>
    <dgm:cxn modelId="{57741A25-44FA-4AA5-8C8B-E91B464A3B7A}" type="presParOf" srcId="{A9483646-8609-4F48-9848-0BE900CB2C11}" destId="{D91A895D-2ECE-4490-9961-058F3D10F4C3}" srcOrd="6" destOrd="0" presId="urn:microsoft.com/office/officeart/2005/8/layout/radial5"/>
    <dgm:cxn modelId="{3B9EF89E-DC27-424F-807F-554B2406AEE8}" type="presParOf" srcId="{A9483646-8609-4F48-9848-0BE900CB2C11}" destId="{039B637A-ABD7-462A-8056-FD5773CDC2EA}" srcOrd="7" destOrd="0" presId="urn:microsoft.com/office/officeart/2005/8/layout/radial5"/>
    <dgm:cxn modelId="{0FFB94B8-5E56-43EA-B499-0FAD06BDD094}" type="presParOf" srcId="{039B637A-ABD7-462A-8056-FD5773CDC2EA}" destId="{689A4211-BE4E-4B79-9A29-35A2CD0E20F6}" srcOrd="0" destOrd="0" presId="urn:microsoft.com/office/officeart/2005/8/layout/radial5"/>
    <dgm:cxn modelId="{8775FCDF-C7DB-4BC0-8F6F-946EC01A1108}" type="presParOf" srcId="{A9483646-8609-4F48-9848-0BE900CB2C11}" destId="{7D219A5E-593E-4F1D-9F9D-C279EA629F68}" srcOrd="8" destOrd="0" presId="urn:microsoft.com/office/officeart/2005/8/layout/radial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345B504-BB2B-4B7B-8281-5F1DD74DCE82}" type="doc">
      <dgm:prSet loTypeId="urn:microsoft.com/office/officeart/2005/8/layout/vList6" loCatId="process" qsTypeId="urn:microsoft.com/office/officeart/2005/8/quickstyle/simple1" qsCatId="simple" csTypeId="urn:microsoft.com/office/officeart/2005/8/colors/colorful1" csCatId="colorful" phldr="1"/>
      <dgm:spPr/>
      <dgm:t>
        <a:bodyPr/>
        <a:lstStyle/>
        <a:p>
          <a:endParaRPr lang="en-GB"/>
        </a:p>
      </dgm:t>
    </dgm:pt>
    <dgm:pt modelId="{AF5ACC5D-3D7D-4C51-BC09-68DBFB278C7B}">
      <dgm:prSet phldrT="[Text]"/>
      <dgm:spPr/>
      <dgm:t>
        <a:bodyPr/>
        <a:lstStyle/>
        <a:p>
          <a:pPr rtl="0"/>
          <a:r>
            <a:rPr lang="en-GB">
              <a:solidFill>
                <a:schemeClr val="bg1"/>
              </a:solidFill>
            </a:rPr>
            <a:t>Clinical </a:t>
          </a:r>
          <a:r>
            <a:rPr lang="en-GB" sz="1800" b="0">
              <a:solidFill>
                <a:schemeClr val="bg1"/>
              </a:solidFill>
              <a:latin typeface="Calibri Light"/>
              <a:ea typeface="Calibri Light" panose="020F0302020204030204"/>
              <a:cs typeface="Calibri Light"/>
            </a:rPr>
            <a:t>Care</a:t>
          </a:r>
          <a:endParaRPr lang="en-GB" sz="1800" b="0" dirty="0">
            <a:solidFill>
              <a:schemeClr val="bg1"/>
            </a:solidFill>
            <a:latin typeface="Calibri Light"/>
            <a:ea typeface="Calibri Light" panose="020F0302020204030204"/>
            <a:cs typeface="Calibri Light"/>
          </a:endParaRPr>
        </a:p>
      </dgm:t>
    </dgm:pt>
    <dgm:pt modelId="{7B4C81DD-19F0-4E0C-A54E-73245CB7D9A1}" type="parTrans" cxnId="{5562C416-7689-4149-AB9A-639509F777E1}">
      <dgm:prSet/>
      <dgm:spPr/>
      <dgm:t>
        <a:bodyPr/>
        <a:lstStyle/>
        <a:p>
          <a:endParaRPr lang="en-GB"/>
        </a:p>
      </dgm:t>
    </dgm:pt>
    <dgm:pt modelId="{5FD3F3EE-1E6A-4B7A-9C23-E08E016D9E50}" type="sibTrans" cxnId="{5562C416-7689-4149-AB9A-639509F777E1}">
      <dgm:prSet/>
      <dgm:spPr/>
      <dgm:t>
        <a:bodyPr/>
        <a:lstStyle/>
        <a:p>
          <a:endParaRPr lang="en-GB"/>
        </a:p>
      </dgm:t>
    </dgm:pt>
    <dgm:pt modelId="{C1DB1DDD-577D-45C5-9750-06C20489CA72}">
      <dgm:prSet phldrT="[Text]"/>
      <dgm:spPr/>
      <dgm:t>
        <a:bodyPr/>
        <a:lstStyle/>
        <a:p>
          <a:r>
            <a:rPr lang="en-GB" sz="2900">
              <a:solidFill>
                <a:schemeClr val="bg1"/>
              </a:solidFill>
            </a:rPr>
            <a:t>Leadership</a:t>
          </a:r>
          <a:endParaRPr lang="en-GB" sz="2900" dirty="0">
            <a:solidFill>
              <a:schemeClr val="bg1"/>
            </a:solidFill>
          </a:endParaRPr>
        </a:p>
      </dgm:t>
    </dgm:pt>
    <dgm:pt modelId="{9D2F0D97-5F47-4E27-89C5-41E32CEB03B2}" type="parTrans" cxnId="{66BE72ED-5507-4F36-ADF3-D541230F5E20}">
      <dgm:prSet/>
      <dgm:spPr/>
      <dgm:t>
        <a:bodyPr/>
        <a:lstStyle/>
        <a:p>
          <a:endParaRPr lang="en-GB"/>
        </a:p>
      </dgm:t>
    </dgm:pt>
    <dgm:pt modelId="{2B056F36-45DE-470F-B8B6-54CD77BB9FE1}" type="sibTrans" cxnId="{66BE72ED-5507-4F36-ADF3-D541230F5E20}">
      <dgm:prSet/>
      <dgm:spPr/>
      <dgm:t>
        <a:bodyPr/>
        <a:lstStyle/>
        <a:p>
          <a:endParaRPr lang="en-GB"/>
        </a:p>
      </dgm:t>
    </dgm:pt>
    <dgm:pt modelId="{5D12F5D8-CB54-4A94-B3CA-7355E33DF9F6}">
      <dgm:prSet phldrT="[Text]"/>
      <dgm:spPr/>
      <dgm:t>
        <a:bodyPr/>
        <a:lstStyle/>
        <a:p>
          <a:r>
            <a:rPr lang="en-GB">
              <a:solidFill>
                <a:schemeClr val="bg1"/>
              </a:solidFill>
            </a:rPr>
            <a:t>Education</a:t>
          </a:r>
          <a:endParaRPr lang="en-GB" dirty="0">
            <a:solidFill>
              <a:schemeClr val="bg1"/>
            </a:solidFill>
          </a:endParaRPr>
        </a:p>
      </dgm:t>
    </dgm:pt>
    <dgm:pt modelId="{CB5D13E3-5DA9-400E-BE40-7EEB5C779F0D}" type="parTrans" cxnId="{A633D309-36AB-4173-87D2-600D7AB2895A}">
      <dgm:prSet/>
      <dgm:spPr/>
      <dgm:t>
        <a:bodyPr/>
        <a:lstStyle/>
        <a:p>
          <a:endParaRPr lang="en-GB"/>
        </a:p>
      </dgm:t>
    </dgm:pt>
    <dgm:pt modelId="{F8EE240C-759B-4C0D-9BB9-CB8D58520F9E}" type="sibTrans" cxnId="{A633D309-36AB-4173-87D2-600D7AB2895A}">
      <dgm:prSet/>
      <dgm:spPr/>
      <dgm:t>
        <a:bodyPr/>
        <a:lstStyle/>
        <a:p>
          <a:endParaRPr lang="en-GB"/>
        </a:p>
      </dgm:t>
    </dgm:pt>
    <dgm:pt modelId="{3CD8500A-9979-4EAE-8B13-F002354C5ECF}">
      <dgm:prSet phldrT="[Text]" custT="1"/>
      <dgm:spPr/>
      <dgm:t>
        <a:bodyPr/>
        <a:lstStyle/>
        <a:p>
          <a:pPr algn="l" rtl="0">
            <a:buNone/>
          </a:pPr>
          <a:r>
            <a:rPr lang="en-GB" sz="2000" b="1">
              <a:solidFill>
                <a:schemeClr val="tx2">
                  <a:lumMod val="76000"/>
                  <a:lumOff val="24000"/>
                </a:schemeClr>
              </a:solidFill>
              <a:latin typeface="Arial"/>
              <a:cs typeface="Arial"/>
            </a:rPr>
            <a:t>   Developing Others: mentoring,  supervising, and teaching</a:t>
          </a:r>
          <a:endParaRPr lang="en-GB" sz="2000" dirty="0">
            <a:solidFill>
              <a:schemeClr val="tx2">
                <a:lumMod val="76000"/>
                <a:lumOff val="24000"/>
              </a:schemeClr>
            </a:solidFill>
            <a:latin typeface="Arial"/>
            <a:cs typeface="Arial"/>
          </a:endParaRPr>
        </a:p>
      </dgm:t>
    </dgm:pt>
    <dgm:pt modelId="{C25BDC18-1236-45B2-B617-A482A8753438}" type="parTrans" cxnId="{6CBE28AF-6351-4570-AD2D-CAB903354793}">
      <dgm:prSet/>
      <dgm:spPr/>
      <dgm:t>
        <a:bodyPr/>
        <a:lstStyle/>
        <a:p>
          <a:endParaRPr lang="en-GB"/>
        </a:p>
      </dgm:t>
    </dgm:pt>
    <dgm:pt modelId="{6CDA64E0-A4E7-451B-B47B-78C88492B43A}" type="sibTrans" cxnId="{6CBE28AF-6351-4570-AD2D-CAB903354793}">
      <dgm:prSet/>
      <dgm:spPr/>
      <dgm:t>
        <a:bodyPr/>
        <a:lstStyle/>
        <a:p>
          <a:endParaRPr lang="en-GB"/>
        </a:p>
      </dgm:t>
    </dgm:pt>
    <dgm:pt modelId="{D5664AB2-2126-4422-8157-0E5641693D9A}">
      <dgm:prSet phldrT="[Text]"/>
      <dgm:spPr/>
      <dgm:t>
        <a:bodyPr/>
        <a:lstStyle/>
        <a:p>
          <a:r>
            <a:rPr lang="en-GB">
              <a:solidFill>
                <a:schemeClr val="bg1"/>
              </a:solidFill>
            </a:rPr>
            <a:t>Research/QI</a:t>
          </a:r>
          <a:endParaRPr lang="en-GB" dirty="0">
            <a:solidFill>
              <a:schemeClr val="bg1"/>
            </a:solidFill>
          </a:endParaRPr>
        </a:p>
      </dgm:t>
    </dgm:pt>
    <dgm:pt modelId="{FB165223-35BD-4DA7-BC19-1F7F8EABCF2F}" type="parTrans" cxnId="{878ACEFC-3311-46AA-A019-7741509D5D97}">
      <dgm:prSet/>
      <dgm:spPr/>
      <dgm:t>
        <a:bodyPr/>
        <a:lstStyle/>
        <a:p>
          <a:endParaRPr lang="en-GB"/>
        </a:p>
      </dgm:t>
    </dgm:pt>
    <dgm:pt modelId="{A1016603-4E8B-44F7-90CE-AD17561DAE33}" type="sibTrans" cxnId="{878ACEFC-3311-46AA-A019-7741509D5D97}">
      <dgm:prSet/>
      <dgm:spPr/>
      <dgm:t>
        <a:bodyPr/>
        <a:lstStyle/>
        <a:p>
          <a:endParaRPr lang="en-GB"/>
        </a:p>
      </dgm:t>
    </dgm:pt>
    <dgm:pt modelId="{119C7DF8-152F-4D67-8ABE-4F6AC5DE18A6}">
      <dgm:prSet phldrT="[Text]" custT="1"/>
      <dgm:spPr/>
      <dgm:t>
        <a:bodyPr/>
        <a:lstStyle/>
        <a:p>
          <a:pPr rtl="0">
            <a:buNone/>
          </a:pPr>
          <a:r>
            <a:rPr lang="en-GB" sz="2000" b="1">
              <a:solidFill>
                <a:schemeClr val="tx2">
                  <a:lumMod val="76000"/>
                  <a:lumOff val="24000"/>
                </a:schemeClr>
              </a:solidFill>
              <a:latin typeface="Arial"/>
              <a:cs typeface="Arial"/>
            </a:rPr>
            <a:t>Informing Decisions: critically evaluating evidence</a:t>
          </a:r>
          <a:endParaRPr lang="en-GB" sz="2000" dirty="0">
            <a:solidFill>
              <a:schemeClr val="tx2">
                <a:lumMod val="76000"/>
                <a:lumOff val="24000"/>
              </a:schemeClr>
            </a:solidFill>
            <a:latin typeface="Arial"/>
            <a:cs typeface="Arial"/>
          </a:endParaRPr>
        </a:p>
      </dgm:t>
    </dgm:pt>
    <dgm:pt modelId="{6F509687-F07D-465B-92A4-775D71F57159}" type="parTrans" cxnId="{5940C50D-F2E5-456A-8036-83C3A25604CF}">
      <dgm:prSet/>
      <dgm:spPr/>
      <dgm:t>
        <a:bodyPr/>
        <a:lstStyle/>
        <a:p>
          <a:endParaRPr lang="en-GB"/>
        </a:p>
      </dgm:t>
    </dgm:pt>
    <dgm:pt modelId="{F6B5E94F-B242-49DA-BA4B-C7B4BBB1F69E}" type="sibTrans" cxnId="{5940C50D-F2E5-456A-8036-83C3A25604CF}">
      <dgm:prSet/>
      <dgm:spPr/>
      <dgm:t>
        <a:bodyPr/>
        <a:lstStyle/>
        <a:p>
          <a:endParaRPr lang="en-GB"/>
        </a:p>
      </dgm:t>
    </dgm:pt>
    <dgm:pt modelId="{F6584D83-343D-4317-A152-755DEB781DD7}">
      <dgm:prSet custT="1"/>
      <dgm:spPr/>
      <dgm:t>
        <a:bodyPr/>
        <a:lstStyle/>
        <a:p>
          <a:pPr rtl="0">
            <a:buNone/>
          </a:pPr>
          <a:r>
            <a:rPr lang="en-GB" sz="2000" b="1" dirty="0">
              <a:solidFill>
                <a:schemeClr val="tx2">
                  <a:lumMod val="76000"/>
                  <a:lumOff val="24000"/>
                </a:schemeClr>
              </a:solidFill>
              <a:latin typeface="Arial"/>
              <a:cs typeface="Arial"/>
            </a:rPr>
            <a:t>   Driving  improvement: advocate for patients</a:t>
          </a:r>
          <a:endParaRPr lang="en-GB" sz="2000" dirty="0">
            <a:solidFill>
              <a:schemeClr val="tx2">
                <a:lumMod val="76000"/>
                <a:lumOff val="24000"/>
              </a:schemeClr>
            </a:solidFill>
            <a:latin typeface="Arial"/>
            <a:cs typeface="Arial"/>
          </a:endParaRPr>
        </a:p>
      </dgm:t>
    </dgm:pt>
    <dgm:pt modelId="{7A6E8AA1-78CD-4A40-A69F-76C4E8E58FD8}" type="parTrans" cxnId="{133D7815-0648-44F1-AEF0-527F2A82EB00}">
      <dgm:prSet/>
      <dgm:spPr/>
      <dgm:t>
        <a:bodyPr/>
        <a:lstStyle/>
        <a:p>
          <a:endParaRPr lang="en-GB"/>
        </a:p>
      </dgm:t>
    </dgm:pt>
    <dgm:pt modelId="{C68CAC58-802E-4121-AA19-75CACDF5BDD7}" type="sibTrans" cxnId="{133D7815-0648-44F1-AEF0-527F2A82EB00}">
      <dgm:prSet/>
      <dgm:spPr/>
      <dgm:t>
        <a:bodyPr/>
        <a:lstStyle/>
        <a:p>
          <a:endParaRPr lang="en-GB"/>
        </a:p>
      </dgm:t>
    </dgm:pt>
    <dgm:pt modelId="{4E7BD63A-5531-4125-8691-6A55DCABB30C}">
      <dgm:prSet phldr="0" custT="1"/>
      <dgm:spPr/>
      <dgm:t>
        <a:bodyPr/>
        <a:lstStyle/>
        <a:p>
          <a:pPr>
            <a:buNone/>
          </a:pPr>
          <a:r>
            <a:rPr lang="en-GB" sz="2000" b="1" dirty="0">
              <a:solidFill>
                <a:schemeClr val="tx2">
                  <a:lumMod val="76000"/>
                  <a:lumOff val="24000"/>
                </a:schemeClr>
              </a:solidFill>
              <a:latin typeface="Arial"/>
              <a:ea typeface="Calibri Light" panose="020F0302020204030204"/>
              <a:cs typeface="Arial"/>
            </a:rPr>
            <a:t>   Elevating</a:t>
          </a:r>
          <a:r>
            <a:rPr lang="en-GB" sz="2000" b="1" dirty="0">
              <a:solidFill>
                <a:schemeClr val="tx2">
                  <a:lumMod val="76000"/>
                  <a:lumOff val="24000"/>
                </a:schemeClr>
              </a:solidFill>
              <a:latin typeface="Arial"/>
              <a:cs typeface="Arial"/>
            </a:rPr>
            <a:t> Care: safe, effective, and </a:t>
          </a:r>
          <a:r>
            <a:rPr lang="en-GB" sz="2000" b="1" dirty="0">
              <a:solidFill>
                <a:schemeClr val="tx2">
                  <a:lumMod val="76000"/>
                  <a:lumOff val="24000"/>
                </a:schemeClr>
              </a:solidFill>
              <a:latin typeface="Arial"/>
              <a:ea typeface="Calibri Light"/>
              <a:cs typeface="Arial"/>
            </a:rPr>
            <a:t>person-centred </a:t>
          </a:r>
          <a:r>
            <a:rPr lang="en-GB" sz="2000" b="1" dirty="0">
              <a:solidFill>
                <a:schemeClr val="tx2">
                  <a:lumMod val="76000"/>
                  <a:lumOff val="24000"/>
                </a:schemeClr>
              </a:solidFill>
              <a:latin typeface="Arial"/>
              <a:cs typeface="Arial"/>
            </a:rPr>
            <a:t>Care (CiPs)</a:t>
          </a:r>
          <a:endParaRPr lang="en-GB" sz="2000" b="1" dirty="0">
            <a:solidFill>
              <a:schemeClr val="tx2">
                <a:lumMod val="76000"/>
                <a:lumOff val="24000"/>
              </a:schemeClr>
            </a:solidFill>
            <a:latin typeface="Arial"/>
            <a:ea typeface="Calibri Light"/>
            <a:cs typeface="Arial"/>
          </a:endParaRPr>
        </a:p>
      </dgm:t>
    </dgm:pt>
    <dgm:pt modelId="{6760A05C-6AF1-433B-B2F9-0D9C4DE79AAB}" type="parTrans" cxnId="{59CC3B09-DAB8-44C7-8509-B41071FF1EC1}">
      <dgm:prSet/>
      <dgm:spPr/>
      <dgm:t>
        <a:bodyPr/>
        <a:lstStyle/>
        <a:p>
          <a:endParaRPr lang="en-GB"/>
        </a:p>
      </dgm:t>
    </dgm:pt>
    <dgm:pt modelId="{F7611299-1978-45AF-80F8-F4F8B61E2C89}" type="sibTrans" cxnId="{59CC3B09-DAB8-44C7-8509-B41071FF1EC1}">
      <dgm:prSet/>
      <dgm:spPr/>
      <dgm:t>
        <a:bodyPr/>
        <a:lstStyle/>
        <a:p>
          <a:endParaRPr lang="en-GB"/>
        </a:p>
      </dgm:t>
    </dgm:pt>
    <dgm:pt modelId="{D6631D0D-65B0-40FA-ADED-761482056F77}" type="pres">
      <dgm:prSet presAssocID="{2345B504-BB2B-4B7B-8281-5F1DD74DCE82}" presName="Name0" presStyleCnt="0">
        <dgm:presLayoutVars>
          <dgm:dir/>
          <dgm:animLvl val="lvl"/>
          <dgm:resizeHandles/>
        </dgm:presLayoutVars>
      </dgm:prSet>
      <dgm:spPr/>
    </dgm:pt>
    <dgm:pt modelId="{A2B75494-F765-4B88-96C7-5B756DA37083}" type="pres">
      <dgm:prSet presAssocID="{AF5ACC5D-3D7D-4C51-BC09-68DBFB278C7B}" presName="linNode" presStyleCnt="0"/>
      <dgm:spPr/>
    </dgm:pt>
    <dgm:pt modelId="{BE409BD8-FE3F-4454-AC91-BC303AED5C35}" type="pres">
      <dgm:prSet presAssocID="{AF5ACC5D-3D7D-4C51-BC09-68DBFB278C7B}" presName="parentShp" presStyleLbl="node1" presStyleIdx="0" presStyleCnt="4">
        <dgm:presLayoutVars>
          <dgm:bulletEnabled val="1"/>
        </dgm:presLayoutVars>
      </dgm:prSet>
      <dgm:spPr/>
    </dgm:pt>
    <dgm:pt modelId="{EB38E3C4-5A0F-45F6-B4E1-FE45ACEB9971}" type="pres">
      <dgm:prSet presAssocID="{AF5ACC5D-3D7D-4C51-BC09-68DBFB278C7B}" presName="childShp" presStyleLbl="bgAccFollowNode1" presStyleIdx="0" presStyleCnt="4">
        <dgm:presLayoutVars>
          <dgm:bulletEnabled val="1"/>
        </dgm:presLayoutVars>
      </dgm:prSet>
      <dgm:spPr/>
    </dgm:pt>
    <dgm:pt modelId="{435B02C8-622E-4D03-89DF-8EAA837D2AF1}" type="pres">
      <dgm:prSet presAssocID="{5FD3F3EE-1E6A-4B7A-9C23-E08E016D9E50}" presName="spacing" presStyleCnt="0"/>
      <dgm:spPr/>
    </dgm:pt>
    <dgm:pt modelId="{E8B8B7F2-0E92-403C-BF43-2FB91255CD41}" type="pres">
      <dgm:prSet presAssocID="{C1DB1DDD-577D-45C5-9750-06C20489CA72}" presName="linNode" presStyleCnt="0"/>
      <dgm:spPr/>
    </dgm:pt>
    <dgm:pt modelId="{66D9D825-7FDF-40A1-9944-B1FB01E87383}" type="pres">
      <dgm:prSet presAssocID="{C1DB1DDD-577D-45C5-9750-06C20489CA72}" presName="parentShp" presStyleLbl="node1" presStyleIdx="1" presStyleCnt="4">
        <dgm:presLayoutVars>
          <dgm:bulletEnabled val="1"/>
        </dgm:presLayoutVars>
      </dgm:prSet>
      <dgm:spPr/>
    </dgm:pt>
    <dgm:pt modelId="{C437FAF9-9517-4CDD-B9C8-49BC21BF36FA}" type="pres">
      <dgm:prSet presAssocID="{C1DB1DDD-577D-45C5-9750-06C20489CA72}" presName="childShp" presStyleLbl="bgAccFollowNode1" presStyleIdx="1" presStyleCnt="4">
        <dgm:presLayoutVars>
          <dgm:bulletEnabled val="1"/>
        </dgm:presLayoutVars>
      </dgm:prSet>
      <dgm:spPr/>
    </dgm:pt>
    <dgm:pt modelId="{791A5C1A-FAC1-42D7-813B-F23501BAE6B7}" type="pres">
      <dgm:prSet presAssocID="{2B056F36-45DE-470F-B8B6-54CD77BB9FE1}" presName="spacing" presStyleCnt="0"/>
      <dgm:spPr/>
    </dgm:pt>
    <dgm:pt modelId="{4352F763-3918-4C58-B870-3C4D99909C09}" type="pres">
      <dgm:prSet presAssocID="{5D12F5D8-CB54-4A94-B3CA-7355E33DF9F6}" presName="linNode" presStyleCnt="0"/>
      <dgm:spPr/>
    </dgm:pt>
    <dgm:pt modelId="{F2E27E8D-1A86-4646-BCB3-6ACFAB91ED2F}" type="pres">
      <dgm:prSet presAssocID="{5D12F5D8-CB54-4A94-B3CA-7355E33DF9F6}" presName="parentShp" presStyleLbl="node1" presStyleIdx="2" presStyleCnt="4">
        <dgm:presLayoutVars>
          <dgm:bulletEnabled val="1"/>
        </dgm:presLayoutVars>
      </dgm:prSet>
      <dgm:spPr/>
    </dgm:pt>
    <dgm:pt modelId="{4E21FED5-0971-4957-B133-2333B261C623}" type="pres">
      <dgm:prSet presAssocID="{5D12F5D8-CB54-4A94-B3CA-7355E33DF9F6}" presName="childShp" presStyleLbl="bgAccFollowNode1" presStyleIdx="2" presStyleCnt="4">
        <dgm:presLayoutVars>
          <dgm:bulletEnabled val="1"/>
        </dgm:presLayoutVars>
      </dgm:prSet>
      <dgm:spPr/>
    </dgm:pt>
    <dgm:pt modelId="{A8FB25B9-E1F6-4AC0-AA34-F0D9AD9882CD}" type="pres">
      <dgm:prSet presAssocID="{F8EE240C-759B-4C0D-9BB9-CB8D58520F9E}" presName="spacing" presStyleCnt="0"/>
      <dgm:spPr/>
    </dgm:pt>
    <dgm:pt modelId="{DCE08D59-DADE-442B-94D3-593334DFCAD5}" type="pres">
      <dgm:prSet presAssocID="{D5664AB2-2126-4422-8157-0E5641693D9A}" presName="linNode" presStyleCnt="0"/>
      <dgm:spPr/>
    </dgm:pt>
    <dgm:pt modelId="{FCA475FB-937D-4C8E-8A92-64FC2CB09A40}" type="pres">
      <dgm:prSet presAssocID="{D5664AB2-2126-4422-8157-0E5641693D9A}" presName="parentShp" presStyleLbl="node1" presStyleIdx="3" presStyleCnt="4">
        <dgm:presLayoutVars>
          <dgm:bulletEnabled val="1"/>
        </dgm:presLayoutVars>
      </dgm:prSet>
      <dgm:spPr/>
    </dgm:pt>
    <dgm:pt modelId="{818B329D-973D-4D33-8836-F345424494AC}" type="pres">
      <dgm:prSet presAssocID="{D5664AB2-2126-4422-8157-0E5641693D9A}" presName="childShp" presStyleLbl="bgAccFollowNode1" presStyleIdx="3" presStyleCnt="4">
        <dgm:presLayoutVars>
          <dgm:bulletEnabled val="1"/>
        </dgm:presLayoutVars>
      </dgm:prSet>
      <dgm:spPr/>
    </dgm:pt>
  </dgm:ptLst>
  <dgm:cxnLst>
    <dgm:cxn modelId="{59CC3B09-DAB8-44C7-8509-B41071FF1EC1}" srcId="{AF5ACC5D-3D7D-4C51-BC09-68DBFB278C7B}" destId="{4E7BD63A-5531-4125-8691-6A55DCABB30C}" srcOrd="0" destOrd="0" parTransId="{6760A05C-6AF1-433B-B2F9-0D9C4DE79AAB}" sibTransId="{F7611299-1978-45AF-80F8-F4F8B61E2C89}"/>
    <dgm:cxn modelId="{A633D309-36AB-4173-87D2-600D7AB2895A}" srcId="{2345B504-BB2B-4B7B-8281-5F1DD74DCE82}" destId="{5D12F5D8-CB54-4A94-B3CA-7355E33DF9F6}" srcOrd="2" destOrd="0" parTransId="{CB5D13E3-5DA9-400E-BE40-7EEB5C779F0D}" sibTransId="{F8EE240C-759B-4C0D-9BB9-CB8D58520F9E}"/>
    <dgm:cxn modelId="{5940C50D-F2E5-456A-8036-83C3A25604CF}" srcId="{D5664AB2-2126-4422-8157-0E5641693D9A}" destId="{119C7DF8-152F-4D67-8ABE-4F6AC5DE18A6}" srcOrd="0" destOrd="0" parTransId="{6F509687-F07D-465B-92A4-775D71F57159}" sibTransId="{F6B5E94F-B242-49DA-BA4B-C7B4BBB1F69E}"/>
    <dgm:cxn modelId="{133D7815-0648-44F1-AEF0-527F2A82EB00}" srcId="{C1DB1DDD-577D-45C5-9750-06C20489CA72}" destId="{F6584D83-343D-4317-A152-755DEB781DD7}" srcOrd="0" destOrd="0" parTransId="{7A6E8AA1-78CD-4A40-A69F-76C4E8E58FD8}" sibTransId="{C68CAC58-802E-4121-AA19-75CACDF5BDD7}"/>
    <dgm:cxn modelId="{5562C416-7689-4149-AB9A-639509F777E1}" srcId="{2345B504-BB2B-4B7B-8281-5F1DD74DCE82}" destId="{AF5ACC5D-3D7D-4C51-BC09-68DBFB278C7B}" srcOrd="0" destOrd="0" parTransId="{7B4C81DD-19F0-4E0C-A54E-73245CB7D9A1}" sibTransId="{5FD3F3EE-1E6A-4B7A-9C23-E08E016D9E50}"/>
    <dgm:cxn modelId="{A1C9DA38-B446-493F-8670-94C9D8572DD9}" type="presOf" srcId="{5D12F5D8-CB54-4A94-B3CA-7355E33DF9F6}" destId="{F2E27E8D-1A86-4646-BCB3-6ACFAB91ED2F}" srcOrd="0" destOrd="0" presId="urn:microsoft.com/office/officeart/2005/8/layout/vList6"/>
    <dgm:cxn modelId="{A207685D-9675-413F-A7C0-29EEBBA5B24F}" type="presOf" srcId="{AF5ACC5D-3D7D-4C51-BC09-68DBFB278C7B}" destId="{BE409BD8-FE3F-4454-AC91-BC303AED5C35}" srcOrd="0" destOrd="0" presId="urn:microsoft.com/office/officeart/2005/8/layout/vList6"/>
    <dgm:cxn modelId="{6462CA68-1482-4DF4-A61C-A00F45ED981B}" type="presOf" srcId="{119C7DF8-152F-4D67-8ABE-4F6AC5DE18A6}" destId="{818B329D-973D-4D33-8836-F345424494AC}" srcOrd="0" destOrd="0" presId="urn:microsoft.com/office/officeart/2005/8/layout/vList6"/>
    <dgm:cxn modelId="{2B929E6F-6051-44D2-A410-7AFF7F19385A}" type="presOf" srcId="{C1DB1DDD-577D-45C5-9750-06C20489CA72}" destId="{66D9D825-7FDF-40A1-9944-B1FB01E87383}" srcOrd="0" destOrd="0" presId="urn:microsoft.com/office/officeart/2005/8/layout/vList6"/>
    <dgm:cxn modelId="{B08FAF5A-A929-40DE-BA69-C9174DE645FB}" type="presOf" srcId="{F6584D83-343D-4317-A152-755DEB781DD7}" destId="{C437FAF9-9517-4CDD-B9C8-49BC21BF36FA}" srcOrd="0" destOrd="0" presId="urn:microsoft.com/office/officeart/2005/8/layout/vList6"/>
    <dgm:cxn modelId="{6CBE28AF-6351-4570-AD2D-CAB903354793}" srcId="{5D12F5D8-CB54-4A94-B3CA-7355E33DF9F6}" destId="{3CD8500A-9979-4EAE-8B13-F002354C5ECF}" srcOrd="0" destOrd="0" parTransId="{C25BDC18-1236-45B2-B617-A482A8753438}" sibTransId="{6CDA64E0-A4E7-451B-B47B-78C88492B43A}"/>
    <dgm:cxn modelId="{6FE9D2B0-2568-447A-A9E0-7F68FE145ADB}" type="presOf" srcId="{D5664AB2-2126-4422-8157-0E5641693D9A}" destId="{FCA475FB-937D-4C8E-8A92-64FC2CB09A40}" srcOrd="0" destOrd="0" presId="urn:microsoft.com/office/officeart/2005/8/layout/vList6"/>
    <dgm:cxn modelId="{67EA67C4-1C3C-45CA-A66B-F297FA3BC3C5}" type="presOf" srcId="{3CD8500A-9979-4EAE-8B13-F002354C5ECF}" destId="{4E21FED5-0971-4957-B133-2333B261C623}" srcOrd="0" destOrd="0" presId="urn:microsoft.com/office/officeart/2005/8/layout/vList6"/>
    <dgm:cxn modelId="{0AB659DD-284B-4A48-8F0B-80756FEAD300}" type="presOf" srcId="{4E7BD63A-5531-4125-8691-6A55DCABB30C}" destId="{EB38E3C4-5A0F-45F6-B4E1-FE45ACEB9971}" srcOrd="0" destOrd="0" presId="urn:microsoft.com/office/officeart/2005/8/layout/vList6"/>
    <dgm:cxn modelId="{66BE72ED-5507-4F36-ADF3-D541230F5E20}" srcId="{2345B504-BB2B-4B7B-8281-5F1DD74DCE82}" destId="{C1DB1DDD-577D-45C5-9750-06C20489CA72}" srcOrd="1" destOrd="0" parTransId="{9D2F0D97-5F47-4E27-89C5-41E32CEB03B2}" sibTransId="{2B056F36-45DE-470F-B8B6-54CD77BB9FE1}"/>
    <dgm:cxn modelId="{2ADF5AF5-EADE-4F34-827D-E8CE920BFF22}" type="presOf" srcId="{2345B504-BB2B-4B7B-8281-5F1DD74DCE82}" destId="{D6631D0D-65B0-40FA-ADED-761482056F77}" srcOrd="0" destOrd="0" presId="urn:microsoft.com/office/officeart/2005/8/layout/vList6"/>
    <dgm:cxn modelId="{878ACEFC-3311-46AA-A019-7741509D5D97}" srcId="{2345B504-BB2B-4B7B-8281-5F1DD74DCE82}" destId="{D5664AB2-2126-4422-8157-0E5641693D9A}" srcOrd="3" destOrd="0" parTransId="{FB165223-35BD-4DA7-BC19-1F7F8EABCF2F}" sibTransId="{A1016603-4E8B-44F7-90CE-AD17561DAE33}"/>
    <dgm:cxn modelId="{8E1270A6-5335-4DE5-9E9D-336EFBCD362F}" type="presParOf" srcId="{D6631D0D-65B0-40FA-ADED-761482056F77}" destId="{A2B75494-F765-4B88-96C7-5B756DA37083}" srcOrd="0" destOrd="0" presId="urn:microsoft.com/office/officeart/2005/8/layout/vList6"/>
    <dgm:cxn modelId="{9A789484-1F51-46FD-8D33-D62BFBA4FD13}" type="presParOf" srcId="{A2B75494-F765-4B88-96C7-5B756DA37083}" destId="{BE409BD8-FE3F-4454-AC91-BC303AED5C35}" srcOrd="0" destOrd="0" presId="urn:microsoft.com/office/officeart/2005/8/layout/vList6"/>
    <dgm:cxn modelId="{B4B9D0DA-86E7-44FA-8DED-DF26CAB0C168}" type="presParOf" srcId="{A2B75494-F765-4B88-96C7-5B756DA37083}" destId="{EB38E3C4-5A0F-45F6-B4E1-FE45ACEB9971}" srcOrd="1" destOrd="0" presId="urn:microsoft.com/office/officeart/2005/8/layout/vList6"/>
    <dgm:cxn modelId="{3A6D2C53-F9AC-4A5E-88F2-3A7E7E4AC32A}" type="presParOf" srcId="{D6631D0D-65B0-40FA-ADED-761482056F77}" destId="{435B02C8-622E-4D03-89DF-8EAA837D2AF1}" srcOrd="1" destOrd="0" presId="urn:microsoft.com/office/officeart/2005/8/layout/vList6"/>
    <dgm:cxn modelId="{1C29CC56-8BD8-4247-AF95-82E6F9C447F0}" type="presParOf" srcId="{D6631D0D-65B0-40FA-ADED-761482056F77}" destId="{E8B8B7F2-0E92-403C-BF43-2FB91255CD41}" srcOrd="2" destOrd="0" presId="urn:microsoft.com/office/officeart/2005/8/layout/vList6"/>
    <dgm:cxn modelId="{9E358B6D-7F12-4E3C-8791-BA534F5ED5DB}" type="presParOf" srcId="{E8B8B7F2-0E92-403C-BF43-2FB91255CD41}" destId="{66D9D825-7FDF-40A1-9944-B1FB01E87383}" srcOrd="0" destOrd="0" presId="urn:microsoft.com/office/officeart/2005/8/layout/vList6"/>
    <dgm:cxn modelId="{F4250B3E-9A1D-42F3-82F0-EFCC5AF5129F}" type="presParOf" srcId="{E8B8B7F2-0E92-403C-BF43-2FB91255CD41}" destId="{C437FAF9-9517-4CDD-B9C8-49BC21BF36FA}" srcOrd="1" destOrd="0" presId="urn:microsoft.com/office/officeart/2005/8/layout/vList6"/>
    <dgm:cxn modelId="{7073D9F5-CAA0-4F63-AEC4-D43C571E7EBD}" type="presParOf" srcId="{D6631D0D-65B0-40FA-ADED-761482056F77}" destId="{791A5C1A-FAC1-42D7-813B-F23501BAE6B7}" srcOrd="3" destOrd="0" presId="urn:microsoft.com/office/officeart/2005/8/layout/vList6"/>
    <dgm:cxn modelId="{213D2DD3-337D-4AC1-B9B0-618F5E9C1233}" type="presParOf" srcId="{D6631D0D-65B0-40FA-ADED-761482056F77}" destId="{4352F763-3918-4C58-B870-3C4D99909C09}" srcOrd="4" destOrd="0" presId="urn:microsoft.com/office/officeart/2005/8/layout/vList6"/>
    <dgm:cxn modelId="{FAD3A01C-30E1-44E9-91BF-A81E0376C7C2}" type="presParOf" srcId="{4352F763-3918-4C58-B870-3C4D99909C09}" destId="{F2E27E8D-1A86-4646-BCB3-6ACFAB91ED2F}" srcOrd="0" destOrd="0" presId="urn:microsoft.com/office/officeart/2005/8/layout/vList6"/>
    <dgm:cxn modelId="{91F7635A-B032-43CF-9390-CDBEC3B7CF3A}" type="presParOf" srcId="{4352F763-3918-4C58-B870-3C4D99909C09}" destId="{4E21FED5-0971-4957-B133-2333B261C623}" srcOrd="1" destOrd="0" presId="urn:microsoft.com/office/officeart/2005/8/layout/vList6"/>
    <dgm:cxn modelId="{5B9467C5-E08A-45AD-8413-D826A7D7A6F2}" type="presParOf" srcId="{D6631D0D-65B0-40FA-ADED-761482056F77}" destId="{A8FB25B9-E1F6-4AC0-AA34-F0D9AD9882CD}" srcOrd="5" destOrd="0" presId="urn:microsoft.com/office/officeart/2005/8/layout/vList6"/>
    <dgm:cxn modelId="{D4E98992-876F-45F3-B588-C189D9311CC7}" type="presParOf" srcId="{D6631D0D-65B0-40FA-ADED-761482056F77}" destId="{DCE08D59-DADE-442B-94D3-593334DFCAD5}" srcOrd="6" destOrd="0" presId="urn:microsoft.com/office/officeart/2005/8/layout/vList6"/>
    <dgm:cxn modelId="{A81FD986-F21F-4116-B256-3E5C6486C7AF}" type="presParOf" srcId="{DCE08D59-DADE-442B-94D3-593334DFCAD5}" destId="{FCA475FB-937D-4C8E-8A92-64FC2CB09A40}" srcOrd="0" destOrd="0" presId="urn:microsoft.com/office/officeart/2005/8/layout/vList6"/>
    <dgm:cxn modelId="{47E86BD4-8456-48E5-9053-7D0CECE748EF}" type="presParOf" srcId="{DCE08D59-DADE-442B-94D3-593334DFCAD5}" destId="{818B329D-973D-4D33-8836-F345424494AC}" srcOrd="1" destOrd="0" presId="urn:microsoft.com/office/officeart/2005/8/layout/v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95DBB15-7C20-4B36-AC59-C0879AAB972E}" type="doc">
      <dgm:prSet loTypeId="urn:microsoft.com/office/officeart/2005/8/layout/radial3" loCatId="relationship" qsTypeId="urn:microsoft.com/office/officeart/2005/8/quickstyle/3d4" qsCatId="3D" csTypeId="urn:microsoft.com/office/officeart/2005/8/colors/colorful5" csCatId="colorful" phldr="1"/>
      <dgm:spPr/>
      <dgm:t>
        <a:bodyPr/>
        <a:lstStyle/>
        <a:p>
          <a:endParaRPr lang="en-GB"/>
        </a:p>
      </dgm:t>
    </dgm:pt>
    <dgm:pt modelId="{194ADA2F-CF1A-454A-9DCD-5ED8CC3254D1}">
      <dgm:prSet phldrT="[Text]" phldr="0" custT="1"/>
      <dgm:spPr>
        <a:solidFill>
          <a:srgbClr val="9E2E76">
            <a:alpha val="49804"/>
          </a:srgbClr>
        </a:solidFill>
      </dgm:spPr>
      <dgm:t>
        <a:bodyPr/>
        <a:lstStyle/>
        <a:p>
          <a:r>
            <a:rPr lang="en-GB" sz="4000" b="1" dirty="0">
              <a:solidFill>
                <a:schemeClr val="bg1"/>
              </a:solidFill>
              <a:latin typeface="Arial Black" panose="020B0A04020102020204" pitchFamily="34" charset="0"/>
            </a:rPr>
            <a:t>ACCEND</a:t>
          </a:r>
        </a:p>
      </dgm:t>
    </dgm:pt>
    <dgm:pt modelId="{1C41C9E4-1EB4-4C14-A1C3-CF507CDDEF7D}" type="parTrans" cxnId="{B9225F8B-5CCA-48BF-A1DC-AB90A6080247}">
      <dgm:prSet/>
      <dgm:spPr/>
      <dgm:t>
        <a:bodyPr/>
        <a:lstStyle/>
        <a:p>
          <a:endParaRPr lang="en-GB"/>
        </a:p>
      </dgm:t>
    </dgm:pt>
    <dgm:pt modelId="{C197585C-B783-40BE-9F7B-9ADB4D12E929}" type="sibTrans" cxnId="{B9225F8B-5CCA-48BF-A1DC-AB90A6080247}">
      <dgm:prSet/>
      <dgm:spPr/>
      <dgm:t>
        <a:bodyPr/>
        <a:lstStyle/>
        <a:p>
          <a:endParaRPr lang="en-GB"/>
        </a:p>
      </dgm:t>
    </dgm:pt>
    <dgm:pt modelId="{37D0D301-D307-4500-9BED-6304E614842B}">
      <dgm:prSet phldrT="[Text]" phldr="0" custT="1"/>
      <dgm:spPr>
        <a:solidFill>
          <a:srgbClr val="FFC000">
            <a:alpha val="50000"/>
          </a:srgbClr>
        </a:solidFill>
      </dgm:spPr>
      <dgm:t>
        <a:bodyPr/>
        <a:lstStyle/>
        <a:p>
          <a:r>
            <a:rPr lang="en-GB" sz="2800" b="1" dirty="0">
              <a:solidFill>
                <a:schemeClr val="bg1"/>
              </a:solidFill>
            </a:rPr>
            <a:t>CLINICAL </a:t>
          </a:r>
        </a:p>
      </dgm:t>
    </dgm:pt>
    <dgm:pt modelId="{C4DB6FF9-3780-4EF8-8B60-04146851F560}" type="parTrans" cxnId="{C1464DDF-98AD-49D2-8DED-3D60E131655D}">
      <dgm:prSet/>
      <dgm:spPr/>
      <dgm:t>
        <a:bodyPr/>
        <a:lstStyle/>
        <a:p>
          <a:endParaRPr lang="en-GB"/>
        </a:p>
      </dgm:t>
    </dgm:pt>
    <dgm:pt modelId="{14448E8D-ABBB-4777-88F1-D06FCD11710F}" type="sibTrans" cxnId="{C1464DDF-98AD-49D2-8DED-3D60E131655D}">
      <dgm:prSet/>
      <dgm:spPr/>
      <dgm:t>
        <a:bodyPr/>
        <a:lstStyle/>
        <a:p>
          <a:endParaRPr lang="en-GB"/>
        </a:p>
      </dgm:t>
    </dgm:pt>
    <dgm:pt modelId="{B2EF55D8-2AF0-41AB-B522-675ED9FAA052}">
      <dgm:prSet phldrT="[Text]" phldr="0" custT="1"/>
      <dgm:spPr>
        <a:solidFill>
          <a:srgbClr val="7030A0"/>
        </a:solidFill>
        <a:ln>
          <a:solidFill>
            <a:srgbClr val="002060"/>
          </a:solidFill>
        </a:ln>
      </dgm:spPr>
      <dgm:t>
        <a:bodyPr/>
        <a:lstStyle/>
        <a:p>
          <a:r>
            <a:rPr lang="en-GB" sz="2000" b="1" dirty="0">
              <a:solidFill>
                <a:schemeClr val="bg1"/>
              </a:solidFill>
            </a:rPr>
            <a:t>LEADERSHIP</a:t>
          </a:r>
        </a:p>
      </dgm:t>
    </dgm:pt>
    <dgm:pt modelId="{20A264D0-1651-41FE-B437-23D7369BDCB7}" type="parTrans" cxnId="{8CFFC54B-287C-41A5-9760-89DCB2935F44}">
      <dgm:prSet/>
      <dgm:spPr/>
      <dgm:t>
        <a:bodyPr/>
        <a:lstStyle/>
        <a:p>
          <a:endParaRPr lang="en-GB"/>
        </a:p>
      </dgm:t>
    </dgm:pt>
    <dgm:pt modelId="{22D6799D-9926-42CA-ABED-66F69A20010A}" type="sibTrans" cxnId="{8CFFC54B-287C-41A5-9760-89DCB2935F44}">
      <dgm:prSet/>
      <dgm:spPr/>
      <dgm:t>
        <a:bodyPr/>
        <a:lstStyle/>
        <a:p>
          <a:endParaRPr lang="en-GB"/>
        </a:p>
      </dgm:t>
    </dgm:pt>
    <dgm:pt modelId="{4457B04F-4163-493E-A58F-C1CE288B898B}">
      <dgm:prSet phldrT="[Text]" phldr="0"/>
      <dgm:spPr>
        <a:solidFill>
          <a:srgbClr val="92D050">
            <a:alpha val="50000"/>
          </a:srgbClr>
        </a:solidFill>
      </dgm:spPr>
      <dgm:t>
        <a:bodyPr/>
        <a:lstStyle/>
        <a:p>
          <a:r>
            <a:rPr lang="en-GB" b="1" dirty="0">
              <a:solidFill>
                <a:schemeClr val="bg1"/>
              </a:solidFill>
            </a:rPr>
            <a:t>RESEARCH</a:t>
          </a:r>
        </a:p>
      </dgm:t>
    </dgm:pt>
    <dgm:pt modelId="{96624B85-B68F-4F86-A048-3D3C6F056DB4}" type="parTrans" cxnId="{D1DE0554-114F-415F-BC9A-CACECDE9958B}">
      <dgm:prSet/>
      <dgm:spPr/>
      <dgm:t>
        <a:bodyPr/>
        <a:lstStyle/>
        <a:p>
          <a:endParaRPr lang="en-GB"/>
        </a:p>
      </dgm:t>
    </dgm:pt>
    <dgm:pt modelId="{442F82B7-F542-42C7-9B3C-0D82C941B327}" type="sibTrans" cxnId="{D1DE0554-114F-415F-BC9A-CACECDE9958B}">
      <dgm:prSet/>
      <dgm:spPr/>
      <dgm:t>
        <a:bodyPr/>
        <a:lstStyle/>
        <a:p>
          <a:endParaRPr lang="en-GB"/>
        </a:p>
      </dgm:t>
    </dgm:pt>
    <dgm:pt modelId="{3FEC1A18-F793-46E1-A161-37F80F128207}">
      <dgm:prSet phldrT="[Text]" phldr="0" custT="1"/>
      <dgm:spPr>
        <a:solidFill>
          <a:srgbClr val="00B0F0">
            <a:alpha val="50000"/>
          </a:srgbClr>
        </a:solidFill>
      </dgm:spPr>
      <dgm:t>
        <a:bodyPr/>
        <a:lstStyle/>
        <a:p>
          <a:r>
            <a:rPr lang="en-GB" sz="2000" b="1" dirty="0">
              <a:solidFill>
                <a:schemeClr val="bg1"/>
              </a:solidFill>
            </a:rPr>
            <a:t>EDUCATION</a:t>
          </a:r>
        </a:p>
      </dgm:t>
    </dgm:pt>
    <dgm:pt modelId="{1B89FC8E-B7DA-4F71-8F26-CF7B783BF655}" type="parTrans" cxnId="{AC4C6B1C-8926-452D-BE3F-2213C993C919}">
      <dgm:prSet/>
      <dgm:spPr/>
      <dgm:t>
        <a:bodyPr/>
        <a:lstStyle/>
        <a:p>
          <a:endParaRPr lang="en-GB"/>
        </a:p>
      </dgm:t>
    </dgm:pt>
    <dgm:pt modelId="{9309CF1E-5F75-4AD5-906F-5B018C40934A}" type="sibTrans" cxnId="{AC4C6B1C-8926-452D-BE3F-2213C993C919}">
      <dgm:prSet/>
      <dgm:spPr/>
      <dgm:t>
        <a:bodyPr/>
        <a:lstStyle/>
        <a:p>
          <a:endParaRPr lang="en-GB"/>
        </a:p>
      </dgm:t>
    </dgm:pt>
    <dgm:pt modelId="{2C2DA161-2F76-4B9F-8CCB-F94C49AD0CA0}" type="pres">
      <dgm:prSet presAssocID="{B95DBB15-7C20-4B36-AC59-C0879AAB972E}" presName="composite" presStyleCnt="0">
        <dgm:presLayoutVars>
          <dgm:chMax val="1"/>
          <dgm:dir/>
          <dgm:resizeHandles val="exact"/>
        </dgm:presLayoutVars>
      </dgm:prSet>
      <dgm:spPr/>
    </dgm:pt>
    <dgm:pt modelId="{D11DEDB0-E251-4522-8158-7F3F2FAD87B6}" type="pres">
      <dgm:prSet presAssocID="{B95DBB15-7C20-4B36-AC59-C0879AAB972E}" presName="radial" presStyleCnt="0">
        <dgm:presLayoutVars>
          <dgm:animLvl val="ctr"/>
        </dgm:presLayoutVars>
      </dgm:prSet>
      <dgm:spPr/>
    </dgm:pt>
    <dgm:pt modelId="{3418483B-61C5-4F25-BEA2-2EB3AB38F906}" type="pres">
      <dgm:prSet presAssocID="{194ADA2F-CF1A-454A-9DCD-5ED8CC3254D1}" presName="centerShape" presStyleLbl="vennNode1" presStyleIdx="0" presStyleCnt="5" custScaleX="101661" custScaleY="98641" custLinFactNeighborX="4283" custLinFactNeighborY="809"/>
      <dgm:spPr/>
    </dgm:pt>
    <dgm:pt modelId="{AA68937D-D6C6-4B41-B192-248EE80FDA55}" type="pres">
      <dgm:prSet presAssocID="{37D0D301-D307-4500-9BED-6304E614842B}" presName="node" presStyleLbl="vennNode1" presStyleIdx="1" presStyleCnt="5" custScaleX="132864" custScaleY="128838" custRadScaleRad="95247" custRadScaleInc="5734">
        <dgm:presLayoutVars>
          <dgm:bulletEnabled val="1"/>
        </dgm:presLayoutVars>
      </dgm:prSet>
      <dgm:spPr/>
    </dgm:pt>
    <dgm:pt modelId="{F169A0FF-50AA-4E1B-972B-EFAA0BF1B327}" type="pres">
      <dgm:prSet presAssocID="{B2EF55D8-2AF0-41AB-B522-675ED9FAA052}" presName="node" presStyleLbl="vennNode1" presStyleIdx="2" presStyleCnt="5" custScaleX="128838" custScaleY="128838" custRadScaleRad="113860" custRadScaleInc="2660">
        <dgm:presLayoutVars>
          <dgm:bulletEnabled val="1"/>
        </dgm:presLayoutVars>
      </dgm:prSet>
      <dgm:spPr/>
    </dgm:pt>
    <dgm:pt modelId="{1F61F426-3812-4D9A-96CF-6EA1394B7645}" type="pres">
      <dgm:prSet presAssocID="{4457B04F-4163-493E-A58F-C1CE288B898B}" presName="node" presStyleLbl="vennNode1" presStyleIdx="3" presStyleCnt="5" custScaleX="128838" custScaleY="128838" custRadScaleRad="93111" custRadScaleInc="-5866">
        <dgm:presLayoutVars>
          <dgm:bulletEnabled val="1"/>
        </dgm:presLayoutVars>
      </dgm:prSet>
      <dgm:spPr/>
    </dgm:pt>
    <dgm:pt modelId="{54A2E2B6-5345-4094-9574-32CCD735F76D}" type="pres">
      <dgm:prSet presAssocID="{3FEC1A18-F793-46E1-A161-37F80F128207}" presName="node" presStyleLbl="vennNode1" presStyleIdx="4" presStyleCnt="5" custScaleX="128838" custScaleY="128838" custRadScaleRad="98497" custRadScaleInc="-3075">
        <dgm:presLayoutVars>
          <dgm:bulletEnabled val="1"/>
        </dgm:presLayoutVars>
      </dgm:prSet>
      <dgm:spPr/>
    </dgm:pt>
  </dgm:ptLst>
  <dgm:cxnLst>
    <dgm:cxn modelId="{AC4C6B1C-8926-452D-BE3F-2213C993C919}" srcId="{194ADA2F-CF1A-454A-9DCD-5ED8CC3254D1}" destId="{3FEC1A18-F793-46E1-A161-37F80F128207}" srcOrd="3" destOrd="0" parTransId="{1B89FC8E-B7DA-4F71-8F26-CF7B783BF655}" sibTransId="{9309CF1E-5F75-4AD5-906F-5B018C40934A}"/>
    <dgm:cxn modelId="{2A678529-6288-455E-9E22-189D6118F053}" type="presOf" srcId="{4457B04F-4163-493E-A58F-C1CE288B898B}" destId="{1F61F426-3812-4D9A-96CF-6EA1394B7645}" srcOrd="0" destOrd="0" presId="urn:microsoft.com/office/officeart/2005/8/layout/radial3"/>
    <dgm:cxn modelId="{6ECD0634-BFA1-4551-9E19-62F1490340A6}" type="presOf" srcId="{B2EF55D8-2AF0-41AB-B522-675ED9FAA052}" destId="{F169A0FF-50AA-4E1B-972B-EFAA0BF1B327}" srcOrd="0" destOrd="0" presId="urn:microsoft.com/office/officeart/2005/8/layout/radial3"/>
    <dgm:cxn modelId="{8CFFC54B-287C-41A5-9760-89DCB2935F44}" srcId="{194ADA2F-CF1A-454A-9DCD-5ED8CC3254D1}" destId="{B2EF55D8-2AF0-41AB-B522-675ED9FAA052}" srcOrd="1" destOrd="0" parTransId="{20A264D0-1651-41FE-B437-23D7369BDCB7}" sibTransId="{22D6799D-9926-42CA-ABED-66F69A20010A}"/>
    <dgm:cxn modelId="{54FC2450-3388-4630-A7F5-5BC6647700F5}" type="presOf" srcId="{3FEC1A18-F793-46E1-A161-37F80F128207}" destId="{54A2E2B6-5345-4094-9574-32CCD735F76D}" srcOrd="0" destOrd="0" presId="urn:microsoft.com/office/officeart/2005/8/layout/radial3"/>
    <dgm:cxn modelId="{D1DE0554-114F-415F-BC9A-CACECDE9958B}" srcId="{194ADA2F-CF1A-454A-9DCD-5ED8CC3254D1}" destId="{4457B04F-4163-493E-A58F-C1CE288B898B}" srcOrd="2" destOrd="0" parTransId="{96624B85-B68F-4F86-A048-3D3C6F056DB4}" sibTransId="{442F82B7-F542-42C7-9B3C-0D82C941B327}"/>
    <dgm:cxn modelId="{508B3E57-AE1E-4979-B683-173AA3356886}" type="presOf" srcId="{37D0D301-D307-4500-9BED-6304E614842B}" destId="{AA68937D-D6C6-4B41-B192-248EE80FDA55}" srcOrd="0" destOrd="0" presId="urn:microsoft.com/office/officeart/2005/8/layout/radial3"/>
    <dgm:cxn modelId="{B9225F8B-5CCA-48BF-A1DC-AB90A6080247}" srcId="{B95DBB15-7C20-4B36-AC59-C0879AAB972E}" destId="{194ADA2F-CF1A-454A-9DCD-5ED8CC3254D1}" srcOrd="0" destOrd="0" parTransId="{1C41C9E4-1EB4-4C14-A1C3-CF507CDDEF7D}" sibTransId="{C197585C-B783-40BE-9F7B-9ADB4D12E929}"/>
    <dgm:cxn modelId="{0DCCB499-E8F8-4DEB-9319-F302583BBC9B}" type="presOf" srcId="{194ADA2F-CF1A-454A-9DCD-5ED8CC3254D1}" destId="{3418483B-61C5-4F25-BEA2-2EB3AB38F906}" srcOrd="0" destOrd="0" presId="urn:microsoft.com/office/officeart/2005/8/layout/radial3"/>
    <dgm:cxn modelId="{C1464DDF-98AD-49D2-8DED-3D60E131655D}" srcId="{194ADA2F-CF1A-454A-9DCD-5ED8CC3254D1}" destId="{37D0D301-D307-4500-9BED-6304E614842B}" srcOrd="0" destOrd="0" parTransId="{C4DB6FF9-3780-4EF8-8B60-04146851F560}" sibTransId="{14448E8D-ABBB-4777-88F1-D06FCD11710F}"/>
    <dgm:cxn modelId="{2024E9F2-4A69-4C96-8CB8-D41BBFF3C8A7}" type="presOf" srcId="{B95DBB15-7C20-4B36-AC59-C0879AAB972E}" destId="{2C2DA161-2F76-4B9F-8CCB-F94C49AD0CA0}" srcOrd="0" destOrd="0" presId="urn:microsoft.com/office/officeart/2005/8/layout/radial3"/>
    <dgm:cxn modelId="{1600B6DA-05F0-48C5-BD27-4DB2FA09DD9E}" type="presParOf" srcId="{2C2DA161-2F76-4B9F-8CCB-F94C49AD0CA0}" destId="{D11DEDB0-E251-4522-8158-7F3F2FAD87B6}" srcOrd="0" destOrd="0" presId="urn:microsoft.com/office/officeart/2005/8/layout/radial3"/>
    <dgm:cxn modelId="{0C2962DC-31E3-49E6-838B-0C355F780ABF}" type="presParOf" srcId="{D11DEDB0-E251-4522-8158-7F3F2FAD87B6}" destId="{3418483B-61C5-4F25-BEA2-2EB3AB38F906}" srcOrd="0" destOrd="0" presId="urn:microsoft.com/office/officeart/2005/8/layout/radial3"/>
    <dgm:cxn modelId="{4BFF7101-CCB7-465F-9733-4F328190F051}" type="presParOf" srcId="{D11DEDB0-E251-4522-8158-7F3F2FAD87B6}" destId="{AA68937D-D6C6-4B41-B192-248EE80FDA55}" srcOrd="1" destOrd="0" presId="urn:microsoft.com/office/officeart/2005/8/layout/radial3"/>
    <dgm:cxn modelId="{90B0A420-0EC6-4B3E-9E6F-9A311E86DD52}" type="presParOf" srcId="{D11DEDB0-E251-4522-8158-7F3F2FAD87B6}" destId="{F169A0FF-50AA-4E1B-972B-EFAA0BF1B327}" srcOrd="2" destOrd="0" presId="urn:microsoft.com/office/officeart/2005/8/layout/radial3"/>
    <dgm:cxn modelId="{C2F29A8C-4469-4289-BB2D-15DE1493CC3B}" type="presParOf" srcId="{D11DEDB0-E251-4522-8158-7F3F2FAD87B6}" destId="{1F61F426-3812-4D9A-96CF-6EA1394B7645}" srcOrd="3" destOrd="0" presId="urn:microsoft.com/office/officeart/2005/8/layout/radial3"/>
    <dgm:cxn modelId="{C053AB4C-4B40-47CA-805B-DBBFC3302BBA}" type="presParOf" srcId="{D11DEDB0-E251-4522-8158-7F3F2FAD87B6}" destId="{54A2E2B6-5345-4094-9574-32CCD735F76D}" srcOrd="4" destOrd="0" presId="urn:microsoft.com/office/officeart/2005/8/layout/radial3"/>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45B7DF-3D20-43CA-AF5E-AD48475D66F2}">
      <dsp:nvSpPr>
        <dsp:cNvPr id="0" name=""/>
        <dsp:cNvSpPr/>
      </dsp:nvSpPr>
      <dsp:spPr>
        <a:xfrm>
          <a:off x="2932535" y="1972287"/>
          <a:ext cx="1429348" cy="1483006"/>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GB" sz="1700" b="1" kern="1200"/>
            <a:t>ACCEND</a:t>
          </a:r>
        </a:p>
      </dsp:txBody>
      <dsp:txXfrm>
        <a:off x="3141858" y="2189468"/>
        <a:ext cx="1010702" cy="1048644"/>
      </dsp:txXfrm>
    </dsp:sp>
    <dsp:sp modelId="{47CC05D1-3B7E-4CF6-8C90-0EC444C9D7E7}">
      <dsp:nvSpPr>
        <dsp:cNvPr id="0" name=""/>
        <dsp:cNvSpPr/>
      </dsp:nvSpPr>
      <dsp:spPr>
        <a:xfrm rot="16119299">
          <a:off x="3512170" y="1555719"/>
          <a:ext cx="225577" cy="420840"/>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GB" sz="1200" kern="1200"/>
        </a:p>
      </dsp:txBody>
      <dsp:txXfrm rot="10800000">
        <a:off x="3546801" y="1673714"/>
        <a:ext cx="157904" cy="252504"/>
      </dsp:txXfrm>
    </dsp:sp>
    <dsp:sp modelId="{9A3A8352-BE7B-4A23-9CA4-1AB9B9079294}">
      <dsp:nvSpPr>
        <dsp:cNvPr id="0" name=""/>
        <dsp:cNvSpPr/>
      </dsp:nvSpPr>
      <dsp:spPr>
        <a:xfrm>
          <a:off x="2805043" y="0"/>
          <a:ext cx="1593222" cy="1547209"/>
        </a:xfrm>
        <a:prstGeom prst="ellipse">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GB" sz="1200" b="1" kern="1200"/>
            <a:t>Leadership &amp; Management 📈</a:t>
          </a:r>
        </a:p>
      </dsp:txBody>
      <dsp:txXfrm>
        <a:off x="3038365" y="226584"/>
        <a:ext cx="1126578" cy="1094041"/>
      </dsp:txXfrm>
    </dsp:sp>
    <dsp:sp modelId="{2DEB7595-7DA7-48AF-A6F1-3A4D1FA896D3}">
      <dsp:nvSpPr>
        <dsp:cNvPr id="0" name=""/>
        <dsp:cNvSpPr/>
      </dsp:nvSpPr>
      <dsp:spPr>
        <a:xfrm rot="21552101">
          <a:off x="4537983" y="2488000"/>
          <a:ext cx="424484" cy="420840"/>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GB" sz="1200" kern="1200"/>
        </a:p>
      </dsp:txBody>
      <dsp:txXfrm>
        <a:off x="4537989" y="2573048"/>
        <a:ext cx="298232" cy="252504"/>
      </dsp:txXfrm>
    </dsp:sp>
    <dsp:sp modelId="{5266AC01-9971-476B-AF74-65E571576BDA}">
      <dsp:nvSpPr>
        <dsp:cNvPr id="0" name=""/>
        <dsp:cNvSpPr/>
      </dsp:nvSpPr>
      <dsp:spPr>
        <a:xfrm>
          <a:off x="5162581" y="1908291"/>
          <a:ext cx="1547209" cy="1547209"/>
        </a:xfrm>
        <a:prstGeom prst="ellipse">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GB" sz="1200" b="1" kern="1200"/>
            <a:t>Clinical Practice / Direct Care 🧑‍⚕️</a:t>
          </a:r>
        </a:p>
      </dsp:txBody>
      <dsp:txXfrm>
        <a:off x="5389165" y="2134875"/>
        <a:ext cx="1094041" cy="1094041"/>
      </dsp:txXfrm>
    </dsp:sp>
    <dsp:sp modelId="{D00706DB-CA2C-41FD-A7FE-A1C91F4CA063}">
      <dsp:nvSpPr>
        <dsp:cNvPr id="0" name=""/>
        <dsp:cNvSpPr/>
      </dsp:nvSpPr>
      <dsp:spPr>
        <a:xfrm rot="5380173">
          <a:off x="3565274" y="3404324"/>
          <a:ext cx="174262" cy="420840"/>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GB" sz="1200" kern="1200"/>
        </a:p>
      </dsp:txBody>
      <dsp:txXfrm>
        <a:off x="3591263" y="3462353"/>
        <a:ext cx="121983" cy="252504"/>
      </dsp:txXfrm>
    </dsp:sp>
    <dsp:sp modelId="{D91A895D-2ECE-4490-9961-058F3D10F4C3}">
      <dsp:nvSpPr>
        <dsp:cNvPr id="0" name=""/>
        <dsp:cNvSpPr/>
      </dsp:nvSpPr>
      <dsp:spPr>
        <a:xfrm>
          <a:off x="2884239" y="3784059"/>
          <a:ext cx="1547209" cy="1547209"/>
        </a:xfrm>
        <a:prstGeom prst="ellipse">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GB" sz="1200" b="1" kern="1200"/>
            <a:t>Research / Evidence-Based Practice &amp; Quality Improvement 🔬</a:t>
          </a:r>
        </a:p>
      </dsp:txBody>
      <dsp:txXfrm>
        <a:off x="3110823" y="4010643"/>
        <a:ext cx="1094041" cy="1094041"/>
      </dsp:txXfrm>
    </dsp:sp>
    <dsp:sp modelId="{039B637A-ABD7-462A-8056-FD5773CDC2EA}">
      <dsp:nvSpPr>
        <dsp:cNvPr id="0" name=""/>
        <dsp:cNvSpPr/>
      </dsp:nvSpPr>
      <dsp:spPr>
        <a:xfrm rot="10847278">
          <a:off x="2288536" y="2487814"/>
          <a:ext cx="455164" cy="420840"/>
        </a:xfrm>
        <a:prstGeom prs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GB" sz="1200" kern="1200"/>
        </a:p>
      </dsp:txBody>
      <dsp:txXfrm rot="10800000">
        <a:off x="2414782" y="2572850"/>
        <a:ext cx="328912" cy="252504"/>
      </dsp:txXfrm>
    </dsp:sp>
    <dsp:sp modelId="{7D219A5E-593E-4F1D-9F9D-C279EA629F68}">
      <dsp:nvSpPr>
        <dsp:cNvPr id="0" name=""/>
        <dsp:cNvSpPr/>
      </dsp:nvSpPr>
      <dsp:spPr>
        <a:xfrm>
          <a:off x="526742" y="1907908"/>
          <a:ext cx="1547209" cy="1547209"/>
        </a:xfrm>
        <a:prstGeom prst="ellipse">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GB" sz="1200" b="1" kern="1200"/>
            <a:t>Education 📚</a:t>
          </a:r>
          <a:endParaRPr lang="en-GB" sz="1200" kern="1200"/>
        </a:p>
      </dsp:txBody>
      <dsp:txXfrm>
        <a:off x="753326" y="2134492"/>
        <a:ext cx="1094041" cy="109404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38E3C4-5A0F-45F6-B4E1-FE45ACEB9971}">
      <dsp:nvSpPr>
        <dsp:cNvPr id="0" name=""/>
        <dsp:cNvSpPr/>
      </dsp:nvSpPr>
      <dsp:spPr>
        <a:xfrm>
          <a:off x="4585379" y="1347"/>
          <a:ext cx="6878069" cy="1069320"/>
        </a:xfrm>
        <a:prstGeom prst="rightArrow">
          <a:avLst>
            <a:gd name="adj1" fmla="val 75000"/>
            <a:gd name="adj2" fmla="val 50000"/>
          </a:avLst>
        </a:prstGeom>
        <a:solidFill>
          <a:schemeClr val="accent2">
            <a:tint val="40000"/>
            <a:alpha val="90000"/>
            <a:hueOff val="0"/>
            <a:satOff val="0"/>
            <a:lumOff val="0"/>
            <a:alphaOff val="0"/>
          </a:schemeClr>
        </a:solidFill>
        <a:ln w="1905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700" tIns="12700" rIns="12700" bIns="12700" numCol="1" spcCol="1270" anchor="t" anchorCtr="0">
          <a:noAutofit/>
        </a:bodyPr>
        <a:lstStyle/>
        <a:p>
          <a:pPr marL="228600" lvl="1" indent="-228600" algn="l" defTabSz="889000">
            <a:lnSpc>
              <a:spcPct val="90000"/>
            </a:lnSpc>
            <a:spcBef>
              <a:spcPct val="0"/>
            </a:spcBef>
            <a:spcAft>
              <a:spcPct val="15000"/>
            </a:spcAft>
            <a:buNone/>
          </a:pPr>
          <a:r>
            <a:rPr lang="en-GB" sz="2000" b="1" kern="1200" dirty="0">
              <a:solidFill>
                <a:schemeClr val="tx2">
                  <a:lumMod val="76000"/>
                  <a:lumOff val="24000"/>
                </a:schemeClr>
              </a:solidFill>
              <a:latin typeface="Arial"/>
              <a:ea typeface="Calibri Light" panose="020F0302020204030204"/>
              <a:cs typeface="Arial"/>
            </a:rPr>
            <a:t>   Elevating</a:t>
          </a:r>
          <a:r>
            <a:rPr lang="en-GB" sz="2000" b="1" kern="1200" dirty="0">
              <a:solidFill>
                <a:schemeClr val="tx2">
                  <a:lumMod val="76000"/>
                  <a:lumOff val="24000"/>
                </a:schemeClr>
              </a:solidFill>
              <a:latin typeface="Arial"/>
              <a:cs typeface="Arial"/>
            </a:rPr>
            <a:t> Care: safe, effective, and </a:t>
          </a:r>
          <a:r>
            <a:rPr lang="en-GB" sz="2000" b="1" kern="1200" dirty="0">
              <a:solidFill>
                <a:schemeClr val="tx2">
                  <a:lumMod val="76000"/>
                  <a:lumOff val="24000"/>
                </a:schemeClr>
              </a:solidFill>
              <a:latin typeface="Arial"/>
              <a:ea typeface="Calibri Light"/>
              <a:cs typeface="Arial"/>
            </a:rPr>
            <a:t>person-centred </a:t>
          </a:r>
          <a:r>
            <a:rPr lang="en-GB" sz="2000" b="1" kern="1200" dirty="0">
              <a:solidFill>
                <a:schemeClr val="tx2">
                  <a:lumMod val="76000"/>
                  <a:lumOff val="24000"/>
                </a:schemeClr>
              </a:solidFill>
              <a:latin typeface="Arial"/>
              <a:cs typeface="Arial"/>
            </a:rPr>
            <a:t>Care (CiPs)</a:t>
          </a:r>
          <a:endParaRPr lang="en-GB" sz="2000" b="1" kern="1200" dirty="0">
            <a:solidFill>
              <a:schemeClr val="tx2">
                <a:lumMod val="76000"/>
                <a:lumOff val="24000"/>
              </a:schemeClr>
            </a:solidFill>
            <a:latin typeface="Arial"/>
            <a:ea typeface="Calibri Light"/>
            <a:cs typeface="Arial"/>
          </a:endParaRPr>
        </a:p>
      </dsp:txBody>
      <dsp:txXfrm>
        <a:off x="4585379" y="135012"/>
        <a:ext cx="6477074" cy="801990"/>
      </dsp:txXfrm>
    </dsp:sp>
    <dsp:sp modelId="{BE409BD8-FE3F-4454-AC91-BC303AED5C35}">
      <dsp:nvSpPr>
        <dsp:cNvPr id="0" name=""/>
        <dsp:cNvSpPr/>
      </dsp:nvSpPr>
      <dsp:spPr>
        <a:xfrm>
          <a:off x="0" y="1347"/>
          <a:ext cx="4585379" cy="106932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1930" tIns="100965" rIns="201930" bIns="100965" numCol="1" spcCol="1270" anchor="ctr" anchorCtr="0">
          <a:noAutofit/>
        </a:bodyPr>
        <a:lstStyle/>
        <a:p>
          <a:pPr marL="0" lvl="0" indent="0" algn="ctr" defTabSz="2355850" rtl="0">
            <a:lnSpc>
              <a:spcPct val="90000"/>
            </a:lnSpc>
            <a:spcBef>
              <a:spcPct val="0"/>
            </a:spcBef>
            <a:spcAft>
              <a:spcPct val="35000"/>
            </a:spcAft>
            <a:buNone/>
          </a:pPr>
          <a:r>
            <a:rPr lang="en-GB" sz="5300" kern="1200">
              <a:solidFill>
                <a:schemeClr val="bg1"/>
              </a:solidFill>
            </a:rPr>
            <a:t>Clinical </a:t>
          </a:r>
          <a:r>
            <a:rPr lang="en-GB" sz="5300" b="0" kern="1200">
              <a:solidFill>
                <a:schemeClr val="bg1"/>
              </a:solidFill>
              <a:latin typeface="Calibri Light"/>
              <a:ea typeface="Calibri Light" panose="020F0302020204030204"/>
              <a:cs typeface="Calibri Light"/>
            </a:rPr>
            <a:t>Care</a:t>
          </a:r>
          <a:endParaRPr lang="en-GB" sz="5300" b="0" kern="1200" dirty="0">
            <a:solidFill>
              <a:schemeClr val="bg1"/>
            </a:solidFill>
            <a:latin typeface="Calibri Light"/>
            <a:ea typeface="Calibri Light" panose="020F0302020204030204"/>
            <a:cs typeface="Calibri Light"/>
          </a:endParaRPr>
        </a:p>
      </dsp:txBody>
      <dsp:txXfrm>
        <a:off x="52200" y="53547"/>
        <a:ext cx="4480979" cy="964920"/>
      </dsp:txXfrm>
    </dsp:sp>
    <dsp:sp modelId="{C437FAF9-9517-4CDD-B9C8-49BC21BF36FA}">
      <dsp:nvSpPr>
        <dsp:cNvPr id="0" name=""/>
        <dsp:cNvSpPr/>
      </dsp:nvSpPr>
      <dsp:spPr>
        <a:xfrm>
          <a:off x="4585379" y="1177600"/>
          <a:ext cx="6878069" cy="1069320"/>
        </a:xfrm>
        <a:prstGeom prst="rightArrow">
          <a:avLst>
            <a:gd name="adj1" fmla="val 75000"/>
            <a:gd name="adj2" fmla="val 50000"/>
          </a:avLst>
        </a:prstGeom>
        <a:solidFill>
          <a:schemeClr val="accent3">
            <a:tint val="40000"/>
            <a:alpha val="90000"/>
            <a:hueOff val="0"/>
            <a:satOff val="0"/>
            <a:lumOff val="0"/>
            <a:alphaOff val="0"/>
          </a:schemeClr>
        </a:solidFill>
        <a:ln w="1905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700" tIns="12700" rIns="12700" bIns="12700" numCol="1" spcCol="1270" anchor="t" anchorCtr="0">
          <a:noAutofit/>
        </a:bodyPr>
        <a:lstStyle/>
        <a:p>
          <a:pPr marL="228600" lvl="1" indent="-228600" algn="l" defTabSz="889000" rtl="0">
            <a:lnSpc>
              <a:spcPct val="90000"/>
            </a:lnSpc>
            <a:spcBef>
              <a:spcPct val="0"/>
            </a:spcBef>
            <a:spcAft>
              <a:spcPct val="15000"/>
            </a:spcAft>
            <a:buNone/>
          </a:pPr>
          <a:r>
            <a:rPr lang="en-GB" sz="2000" b="1" kern="1200" dirty="0">
              <a:solidFill>
                <a:schemeClr val="tx2">
                  <a:lumMod val="76000"/>
                  <a:lumOff val="24000"/>
                </a:schemeClr>
              </a:solidFill>
              <a:latin typeface="Arial"/>
              <a:cs typeface="Arial"/>
            </a:rPr>
            <a:t>   Driving  improvement: advocate for patients</a:t>
          </a:r>
          <a:endParaRPr lang="en-GB" sz="2000" kern="1200" dirty="0">
            <a:solidFill>
              <a:schemeClr val="tx2">
                <a:lumMod val="76000"/>
                <a:lumOff val="24000"/>
              </a:schemeClr>
            </a:solidFill>
            <a:latin typeface="Arial"/>
            <a:cs typeface="Arial"/>
          </a:endParaRPr>
        </a:p>
      </dsp:txBody>
      <dsp:txXfrm>
        <a:off x="4585379" y="1311265"/>
        <a:ext cx="6477074" cy="801990"/>
      </dsp:txXfrm>
    </dsp:sp>
    <dsp:sp modelId="{66D9D825-7FDF-40A1-9944-B1FB01E87383}">
      <dsp:nvSpPr>
        <dsp:cNvPr id="0" name=""/>
        <dsp:cNvSpPr/>
      </dsp:nvSpPr>
      <dsp:spPr>
        <a:xfrm>
          <a:off x="0" y="1177600"/>
          <a:ext cx="4585379" cy="1069320"/>
        </a:xfrm>
        <a:prstGeom prst="round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1930" tIns="100965" rIns="201930" bIns="100965" numCol="1" spcCol="1270" anchor="ctr" anchorCtr="0">
          <a:noAutofit/>
        </a:bodyPr>
        <a:lstStyle/>
        <a:p>
          <a:pPr marL="0" lvl="0" indent="0" algn="ctr" defTabSz="2355850">
            <a:lnSpc>
              <a:spcPct val="90000"/>
            </a:lnSpc>
            <a:spcBef>
              <a:spcPct val="0"/>
            </a:spcBef>
            <a:spcAft>
              <a:spcPct val="35000"/>
            </a:spcAft>
            <a:buNone/>
          </a:pPr>
          <a:r>
            <a:rPr lang="en-GB" sz="5300" kern="1200">
              <a:solidFill>
                <a:schemeClr val="bg1"/>
              </a:solidFill>
            </a:rPr>
            <a:t>Leadership</a:t>
          </a:r>
          <a:endParaRPr lang="en-GB" sz="5300" kern="1200" dirty="0">
            <a:solidFill>
              <a:schemeClr val="bg1"/>
            </a:solidFill>
          </a:endParaRPr>
        </a:p>
      </dsp:txBody>
      <dsp:txXfrm>
        <a:off x="52200" y="1229800"/>
        <a:ext cx="4480979" cy="964920"/>
      </dsp:txXfrm>
    </dsp:sp>
    <dsp:sp modelId="{4E21FED5-0971-4957-B133-2333B261C623}">
      <dsp:nvSpPr>
        <dsp:cNvPr id="0" name=""/>
        <dsp:cNvSpPr/>
      </dsp:nvSpPr>
      <dsp:spPr>
        <a:xfrm>
          <a:off x="4585379" y="2353853"/>
          <a:ext cx="6878069" cy="1069320"/>
        </a:xfrm>
        <a:prstGeom prst="rightArrow">
          <a:avLst>
            <a:gd name="adj1" fmla="val 75000"/>
            <a:gd name="adj2" fmla="val 50000"/>
          </a:avLst>
        </a:prstGeom>
        <a:solidFill>
          <a:schemeClr val="accent4">
            <a:tint val="40000"/>
            <a:alpha val="90000"/>
            <a:hueOff val="0"/>
            <a:satOff val="0"/>
            <a:lumOff val="0"/>
            <a:alphaOff val="0"/>
          </a:schemeClr>
        </a:solidFill>
        <a:ln w="1905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700" tIns="12700" rIns="12700" bIns="12700" numCol="1" spcCol="1270" anchor="t" anchorCtr="0">
          <a:noAutofit/>
        </a:bodyPr>
        <a:lstStyle/>
        <a:p>
          <a:pPr marL="228600" lvl="1" indent="-228600" algn="l" defTabSz="889000" rtl="0">
            <a:lnSpc>
              <a:spcPct val="90000"/>
            </a:lnSpc>
            <a:spcBef>
              <a:spcPct val="0"/>
            </a:spcBef>
            <a:spcAft>
              <a:spcPct val="15000"/>
            </a:spcAft>
            <a:buNone/>
          </a:pPr>
          <a:r>
            <a:rPr lang="en-GB" sz="2000" b="1" kern="1200">
              <a:solidFill>
                <a:schemeClr val="tx2">
                  <a:lumMod val="76000"/>
                  <a:lumOff val="24000"/>
                </a:schemeClr>
              </a:solidFill>
              <a:latin typeface="Arial"/>
              <a:cs typeface="Arial"/>
            </a:rPr>
            <a:t>   Developing Others: mentoring,  supervising, and teaching</a:t>
          </a:r>
          <a:endParaRPr lang="en-GB" sz="2000" kern="1200" dirty="0">
            <a:solidFill>
              <a:schemeClr val="tx2">
                <a:lumMod val="76000"/>
                <a:lumOff val="24000"/>
              </a:schemeClr>
            </a:solidFill>
            <a:latin typeface="Arial"/>
            <a:cs typeface="Arial"/>
          </a:endParaRPr>
        </a:p>
      </dsp:txBody>
      <dsp:txXfrm>
        <a:off x="4585379" y="2487518"/>
        <a:ext cx="6477074" cy="801990"/>
      </dsp:txXfrm>
    </dsp:sp>
    <dsp:sp modelId="{F2E27E8D-1A86-4646-BCB3-6ACFAB91ED2F}">
      <dsp:nvSpPr>
        <dsp:cNvPr id="0" name=""/>
        <dsp:cNvSpPr/>
      </dsp:nvSpPr>
      <dsp:spPr>
        <a:xfrm>
          <a:off x="0" y="2353853"/>
          <a:ext cx="4585379" cy="1069320"/>
        </a:xfrm>
        <a:prstGeom prst="round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1930" tIns="100965" rIns="201930" bIns="100965" numCol="1" spcCol="1270" anchor="ctr" anchorCtr="0">
          <a:noAutofit/>
        </a:bodyPr>
        <a:lstStyle/>
        <a:p>
          <a:pPr marL="0" lvl="0" indent="0" algn="ctr" defTabSz="2355850">
            <a:lnSpc>
              <a:spcPct val="90000"/>
            </a:lnSpc>
            <a:spcBef>
              <a:spcPct val="0"/>
            </a:spcBef>
            <a:spcAft>
              <a:spcPct val="35000"/>
            </a:spcAft>
            <a:buNone/>
          </a:pPr>
          <a:r>
            <a:rPr lang="en-GB" sz="5300" kern="1200">
              <a:solidFill>
                <a:schemeClr val="bg1"/>
              </a:solidFill>
            </a:rPr>
            <a:t>Education</a:t>
          </a:r>
          <a:endParaRPr lang="en-GB" sz="5300" kern="1200" dirty="0">
            <a:solidFill>
              <a:schemeClr val="bg1"/>
            </a:solidFill>
          </a:endParaRPr>
        </a:p>
      </dsp:txBody>
      <dsp:txXfrm>
        <a:off x="52200" y="2406053"/>
        <a:ext cx="4480979" cy="964920"/>
      </dsp:txXfrm>
    </dsp:sp>
    <dsp:sp modelId="{818B329D-973D-4D33-8836-F345424494AC}">
      <dsp:nvSpPr>
        <dsp:cNvPr id="0" name=""/>
        <dsp:cNvSpPr/>
      </dsp:nvSpPr>
      <dsp:spPr>
        <a:xfrm>
          <a:off x="4585379" y="3530105"/>
          <a:ext cx="6878069" cy="1069320"/>
        </a:xfrm>
        <a:prstGeom prst="rightArrow">
          <a:avLst>
            <a:gd name="adj1" fmla="val 75000"/>
            <a:gd name="adj2" fmla="val 50000"/>
          </a:avLst>
        </a:prstGeom>
        <a:solidFill>
          <a:schemeClr val="accent5">
            <a:tint val="40000"/>
            <a:alpha val="90000"/>
            <a:hueOff val="0"/>
            <a:satOff val="0"/>
            <a:lumOff val="0"/>
            <a:alphaOff val="0"/>
          </a:schemeClr>
        </a:solidFill>
        <a:ln w="1905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700" tIns="12700" rIns="12700" bIns="12700" numCol="1" spcCol="1270" anchor="t" anchorCtr="0">
          <a:noAutofit/>
        </a:bodyPr>
        <a:lstStyle/>
        <a:p>
          <a:pPr marL="228600" lvl="1" indent="-228600" algn="l" defTabSz="889000" rtl="0">
            <a:lnSpc>
              <a:spcPct val="90000"/>
            </a:lnSpc>
            <a:spcBef>
              <a:spcPct val="0"/>
            </a:spcBef>
            <a:spcAft>
              <a:spcPct val="15000"/>
            </a:spcAft>
            <a:buNone/>
          </a:pPr>
          <a:r>
            <a:rPr lang="en-GB" sz="2000" b="1" kern="1200">
              <a:solidFill>
                <a:schemeClr val="tx2">
                  <a:lumMod val="76000"/>
                  <a:lumOff val="24000"/>
                </a:schemeClr>
              </a:solidFill>
              <a:latin typeface="Arial"/>
              <a:cs typeface="Arial"/>
            </a:rPr>
            <a:t>Informing Decisions: critically evaluating evidence</a:t>
          </a:r>
          <a:endParaRPr lang="en-GB" sz="2000" kern="1200" dirty="0">
            <a:solidFill>
              <a:schemeClr val="tx2">
                <a:lumMod val="76000"/>
                <a:lumOff val="24000"/>
              </a:schemeClr>
            </a:solidFill>
            <a:latin typeface="Arial"/>
            <a:cs typeface="Arial"/>
          </a:endParaRPr>
        </a:p>
      </dsp:txBody>
      <dsp:txXfrm>
        <a:off x="4585379" y="3663770"/>
        <a:ext cx="6477074" cy="801990"/>
      </dsp:txXfrm>
    </dsp:sp>
    <dsp:sp modelId="{FCA475FB-937D-4C8E-8A92-64FC2CB09A40}">
      <dsp:nvSpPr>
        <dsp:cNvPr id="0" name=""/>
        <dsp:cNvSpPr/>
      </dsp:nvSpPr>
      <dsp:spPr>
        <a:xfrm>
          <a:off x="0" y="3530105"/>
          <a:ext cx="4585379" cy="1069320"/>
        </a:xfrm>
        <a:prstGeom prst="round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1930" tIns="100965" rIns="201930" bIns="100965" numCol="1" spcCol="1270" anchor="ctr" anchorCtr="0">
          <a:noAutofit/>
        </a:bodyPr>
        <a:lstStyle/>
        <a:p>
          <a:pPr marL="0" lvl="0" indent="0" algn="ctr" defTabSz="2355850">
            <a:lnSpc>
              <a:spcPct val="90000"/>
            </a:lnSpc>
            <a:spcBef>
              <a:spcPct val="0"/>
            </a:spcBef>
            <a:spcAft>
              <a:spcPct val="35000"/>
            </a:spcAft>
            <a:buNone/>
          </a:pPr>
          <a:r>
            <a:rPr lang="en-GB" sz="5300" kern="1200">
              <a:solidFill>
                <a:schemeClr val="bg1"/>
              </a:solidFill>
            </a:rPr>
            <a:t>Research/QI</a:t>
          </a:r>
          <a:endParaRPr lang="en-GB" sz="5300" kern="1200" dirty="0">
            <a:solidFill>
              <a:schemeClr val="bg1"/>
            </a:solidFill>
          </a:endParaRPr>
        </a:p>
      </dsp:txBody>
      <dsp:txXfrm>
        <a:off x="52200" y="3582305"/>
        <a:ext cx="4480979" cy="96492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18483B-61C5-4F25-BEA2-2EB3AB38F906}">
      <dsp:nvSpPr>
        <dsp:cNvPr id="0" name=""/>
        <dsp:cNvSpPr/>
      </dsp:nvSpPr>
      <dsp:spPr>
        <a:xfrm>
          <a:off x="4017033" y="1457086"/>
          <a:ext cx="3537488" cy="3432401"/>
        </a:xfrm>
        <a:prstGeom prst="ellipse">
          <a:avLst/>
        </a:prstGeom>
        <a:solidFill>
          <a:srgbClr val="9E2E76">
            <a:alpha val="49804"/>
          </a:srgb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tx1"/>
        </a:fontRef>
      </dsp:style>
      <dsp:txBody>
        <a:bodyPr spcFirstLastPara="0" vert="horz" wrap="square" lIns="50800" tIns="50800" rIns="50800" bIns="50800" numCol="1" spcCol="1270" anchor="ctr" anchorCtr="0">
          <a:noAutofit/>
        </a:bodyPr>
        <a:lstStyle/>
        <a:p>
          <a:pPr marL="0" lvl="0" indent="0" algn="ctr" defTabSz="1778000">
            <a:lnSpc>
              <a:spcPct val="90000"/>
            </a:lnSpc>
            <a:spcBef>
              <a:spcPct val="0"/>
            </a:spcBef>
            <a:spcAft>
              <a:spcPct val="35000"/>
            </a:spcAft>
            <a:buNone/>
          </a:pPr>
          <a:r>
            <a:rPr lang="en-GB" sz="4000" b="1" kern="1200" dirty="0">
              <a:solidFill>
                <a:schemeClr val="bg1"/>
              </a:solidFill>
              <a:latin typeface="Arial Black" panose="020B0A04020102020204" pitchFamily="34" charset="0"/>
            </a:rPr>
            <a:t>ACCEND</a:t>
          </a:r>
        </a:p>
      </dsp:txBody>
      <dsp:txXfrm>
        <a:off x="4535086" y="1959749"/>
        <a:ext cx="2501382" cy="2427075"/>
      </dsp:txXfrm>
    </dsp:sp>
    <dsp:sp modelId="{AA68937D-D6C6-4B41-B192-248EE80FDA55}">
      <dsp:nvSpPr>
        <dsp:cNvPr id="0" name=""/>
        <dsp:cNvSpPr/>
      </dsp:nvSpPr>
      <dsp:spPr>
        <a:xfrm>
          <a:off x="4629992" y="-133791"/>
          <a:ext cx="2311628" cy="2241581"/>
        </a:xfrm>
        <a:prstGeom prst="ellipse">
          <a:avLst/>
        </a:prstGeom>
        <a:solidFill>
          <a:srgbClr val="FFC000">
            <a:alpha val="50000"/>
          </a:srgb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tx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GB" sz="2800" b="1" kern="1200" dirty="0">
              <a:solidFill>
                <a:schemeClr val="bg1"/>
              </a:solidFill>
            </a:rPr>
            <a:t>CLINICAL </a:t>
          </a:r>
        </a:p>
      </dsp:txBody>
      <dsp:txXfrm>
        <a:off x="4968522" y="194481"/>
        <a:ext cx="1634568" cy="1585037"/>
      </dsp:txXfrm>
    </dsp:sp>
    <dsp:sp modelId="{F169A0FF-50AA-4E1B-972B-EFAA0BF1B327}">
      <dsp:nvSpPr>
        <dsp:cNvPr id="0" name=""/>
        <dsp:cNvSpPr/>
      </dsp:nvSpPr>
      <dsp:spPr>
        <a:xfrm>
          <a:off x="7048779" y="2123607"/>
          <a:ext cx="2241581" cy="2241581"/>
        </a:xfrm>
        <a:prstGeom prst="ellipse">
          <a:avLst/>
        </a:prstGeom>
        <a:solidFill>
          <a:srgbClr val="7030A0"/>
        </a:solidFill>
        <a:ln>
          <a:solidFill>
            <a:srgbClr val="002060"/>
          </a:solid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tx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GB" sz="2000" b="1" kern="1200" dirty="0">
              <a:solidFill>
                <a:schemeClr val="bg1"/>
              </a:solidFill>
            </a:rPr>
            <a:t>LEADERSHIP</a:t>
          </a:r>
        </a:p>
      </dsp:txBody>
      <dsp:txXfrm>
        <a:off x="7377051" y="2451879"/>
        <a:ext cx="1585037" cy="1585037"/>
      </dsp:txXfrm>
    </dsp:sp>
    <dsp:sp modelId="{1F61F426-3812-4D9A-96CF-6EA1394B7645}">
      <dsp:nvSpPr>
        <dsp:cNvPr id="0" name=""/>
        <dsp:cNvSpPr/>
      </dsp:nvSpPr>
      <dsp:spPr>
        <a:xfrm>
          <a:off x="4665018" y="4116849"/>
          <a:ext cx="2241581" cy="2241581"/>
        </a:xfrm>
        <a:prstGeom prst="ellipse">
          <a:avLst/>
        </a:prstGeom>
        <a:solidFill>
          <a:srgbClr val="92D050">
            <a:alpha val="50000"/>
          </a:srgb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tx1"/>
        </a:fontRef>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en-GB" sz="2300" b="1" kern="1200" dirty="0">
              <a:solidFill>
                <a:schemeClr val="bg1"/>
              </a:solidFill>
            </a:rPr>
            <a:t>RESEARCH</a:t>
          </a:r>
        </a:p>
      </dsp:txBody>
      <dsp:txXfrm>
        <a:off x="4993290" y="4445121"/>
        <a:ext cx="1585037" cy="1585037"/>
      </dsp:txXfrm>
    </dsp:sp>
    <dsp:sp modelId="{54A2E2B6-5345-4094-9574-32CCD735F76D}">
      <dsp:nvSpPr>
        <dsp:cNvPr id="0" name=""/>
        <dsp:cNvSpPr/>
      </dsp:nvSpPr>
      <dsp:spPr>
        <a:xfrm>
          <a:off x="2241458" y="2123600"/>
          <a:ext cx="2241581" cy="2241581"/>
        </a:xfrm>
        <a:prstGeom prst="ellipse">
          <a:avLst/>
        </a:prstGeom>
        <a:solidFill>
          <a:srgbClr val="00B0F0">
            <a:alpha val="50000"/>
          </a:srgb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tx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GB" sz="2000" b="1" kern="1200" dirty="0">
              <a:solidFill>
                <a:schemeClr val="bg1"/>
              </a:solidFill>
            </a:rPr>
            <a:t>EDUCATION</a:t>
          </a:r>
        </a:p>
      </dsp:txBody>
      <dsp:txXfrm>
        <a:off x="2569730" y="2451872"/>
        <a:ext cx="1585037" cy="1585037"/>
      </dsp:txXfrm>
    </dsp:sp>
  </dsp:spTree>
</dsp:drawing>
</file>

<file path=ppt/diagrams/layout1.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231C1FD-AC6B-43E8-9DD7-6D8E4DCC380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id="{C0F840F0-7A66-45F4-BDFE-E329E8B08498}"/>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smtClean="0">
                <a:latin typeface="+mn-lt"/>
              </a:defRPr>
            </a:lvl1pPr>
          </a:lstStyle>
          <a:p>
            <a:pPr>
              <a:defRPr/>
            </a:pPr>
            <a:fld id="{DF8BF583-6436-4D0D-A28B-793F2B1DEAB2}" type="datetimeFigureOut">
              <a:rPr lang="en-US"/>
              <a:pPr>
                <a:defRPr/>
              </a:pPr>
              <a:t>3/4/2026</a:t>
            </a:fld>
            <a:endParaRPr lang="en-US"/>
          </a:p>
        </p:txBody>
      </p:sp>
      <p:sp>
        <p:nvSpPr>
          <p:cNvPr id="4" name="Slide Image Placeholder 3">
            <a:extLst>
              <a:ext uri="{FF2B5EF4-FFF2-40B4-BE49-F238E27FC236}">
                <a16:creationId xmlns:a16="http://schemas.microsoft.com/office/drawing/2014/main" id="{5D441A65-88A3-41E0-B1C5-D1F30A65274B}"/>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E209B3DB-9015-4B66-846F-5C2EEAF3A28A}"/>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en-US" noProof="0"/>
          </a:p>
        </p:txBody>
      </p:sp>
      <p:sp>
        <p:nvSpPr>
          <p:cNvPr id="6" name="Footer Placeholder 5">
            <a:extLst>
              <a:ext uri="{FF2B5EF4-FFF2-40B4-BE49-F238E27FC236}">
                <a16:creationId xmlns:a16="http://schemas.microsoft.com/office/drawing/2014/main" id="{F1D546B8-6D94-491E-AE35-7AFE1EC014F9}"/>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a:p>
        </p:txBody>
      </p:sp>
      <p:sp>
        <p:nvSpPr>
          <p:cNvPr id="7" name="Slide Number Placeholder 6">
            <a:extLst>
              <a:ext uri="{FF2B5EF4-FFF2-40B4-BE49-F238E27FC236}">
                <a16:creationId xmlns:a16="http://schemas.microsoft.com/office/drawing/2014/main" id="{8DC14AD8-6A0A-4E6D-8EE3-72E3BEC6F7D9}"/>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smtClean="0">
                <a:latin typeface="+mn-lt"/>
              </a:defRPr>
            </a:lvl1pPr>
          </a:lstStyle>
          <a:p>
            <a:pPr>
              <a:defRPr/>
            </a:pPr>
            <a:fld id="{387612CC-38AC-4C4A-90D8-60E055B0193D}"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Good Afternoon and welcome to our second ACCEND webinar on the four pillars of practice. Could people just let me know if they can hear me by reacting with a thumbs up or a quick message in the chat box. As before I am presenting this webinar alone, if there are any questions could you please pop them in the chat box and I will try and answer them in the last 10 minutes of the webinar. I will also be recording the webinar for future reference and for people who are unable to attend today. Also, I just wanted to apologise for the issues of not been able to access the first webinar. I will be rerecording the webinar at sometime and I will send the link to everyone once it is done. </a:t>
            </a:r>
          </a:p>
          <a:p>
            <a:endParaRPr lang="en-GB" b="1" dirty="0"/>
          </a:p>
          <a:p>
            <a:r>
              <a:rPr lang="en-GB" b="1" dirty="0"/>
              <a:t>So, a quick introduction from me my name is Sarah Berwick and I am a lung cancer clinical nurse specialist based at York Hospital and I am currently on secondment with the Humber and North Yorkshire cancer alliance implementing the ACCEND framework across the region.</a:t>
            </a:r>
          </a:p>
          <a:p>
            <a:r>
              <a:rPr lang="en-GB" b="1" dirty="0"/>
              <a:t>I have structured these webinars to provide a foundational overview of the ACCEND framework, while also creating a dedicated space for attendees to pose questions about its application and integration into clinical practice. This afternoon, we will be concentrating on an essential component the four pillars of practice. This webinar will be a detailed exploration of the Four Pillars of Practice, which are fundamental to achieving competence within the ACCEND structure.“</a:t>
            </a:r>
          </a:p>
          <a:p>
            <a:endParaRPr lang="en-GB" b="1" dirty="0"/>
          </a:p>
          <a:p>
            <a:endParaRPr lang="en-GB" dirty="0"/>
          </a:p>
        </p:txBody>
      </p:sp>
      <p:sp>
        <p:nvSpPr>
          <p:cNvPr id="4" name="Slide Number Placeholder 3"/>
          <p:cNvSpPr>
            <a:spLocks noGrp="1"/>
          </p:cNvSpPr>
          <p:nvPr>
            <p:ph type="sldNum" sz="quarter" idx="5"/>
          </p:nvPr>
        </p:nvSpPr>
        <p:spPr/>
        <p:txBody>
          <a:bodyPr/>
          <a:lstStyle/>
          <a:p>
            <a:pPr>
              <a:defRPr/>
            </a:pPr>
            <a:fld id="{387612CC-38AC-4C4A-90D8-60E055B0193D}" type="slidenum">
              <a:rPr lang="en-US" smtClean="0"/>
              <a:pPr>
                <a:defRPr/>
              </a:pPr>
              <a:t>1</a:t>
            </a:fld>
            <a:endParaRPr lang="en-US"/>
          </a:p>
        </p:txBody>
      </p:sp>
    </p:spTree>
    <p:extLst>
      <p:ext uri="{BB962C8B-B14F-4D97-AF65-F5344CB8AC3E}">
        <p14:creationId xmlns:p14="http://schemas.microsoft.com/office/powerpoint/2010/main" val="18733806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GB" b="1" dirty="0"/>
              <a:t>The pillars of practice incorporate Clinical practice, Leadership and Management, education and research/quality improvement. The Pillars are Interdependent—success in one supports the others. The emphasis on each pillar varies significantly based on your role and level of practice (Supportive, Assistive, Registered, Enhanced, Advanced, Consultant).</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GB" dirty="0"/>
          </a:p>
          <a:p>
            <a:pPr marL="0" marR="0" lvl="0" indent="0" algn="l" defTabSz="914400" rtl="0" eaLnBrk="1" fontAlgn="base" latinLnBrk="0" hangingPunct="1">
              <a:lnSpc>
                <a:spcPct val="100000"/>
              </a:lnSpc>
              <a:spcBef>
                <a:spcPct val="30000"/>
              </a:spcBef>
              <a:spcAft>
                <a:spcPct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pPr>
              <a:defRPr/>
            </a:pPr>
            <a:fld id="{387612CC-38AC-4C4A-90D8-60E055B0193D}" type="slidenum">
              <a:rPr lang="en-US" smtClean="0"/>
              <a:pPr>
                <a:defRPr/>
              </a:pPr>
              <a:t>2</a:t>
            </a:fld>
            <a:endParaRPr lang="en-US"/>
          </a:p>
        </p:txBody>
      </p:sp>
    </p:spTree>
    <p:extLst>
      <p:ext uri="{BB962C8B-B14F-4D97-AF65-F5344CB8AC3E}">
        <p14:creationId xmlns:p14="http://schemas.microsoft.com/office/powerpoint/2010/main" val="29140112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endParaRPr lang="en-GB" sz="1200" b="1" kern="1200" dirty="0">
              <a:solidFill>
                <a:schemeClr val="tx1"/>
              </a:solidFill>
              <a:effectLst/>
              <a:latin typeface="+mn-lt"/>
              <a:ea typeface="+mn-ea"/>
              <a:cs typeface="+mn-cs"/>
            </a:endParaRPr>
          </a:p>
          <a:p>
            <a:r>
              <a:rPr lang="en-GB" b="1" dirty="0"/>
              <a:t>So why do the ACCEND Pillars Matter to YOU?</a:t>
            </a:r>
          </a:p>
          <a:p>
            <a:endParaRPr lang="en-GB" b="1" dirty="0"/>
          </a:p>
          <a:p>
            <a:r>
              <a:rPr lang="en-GB" b="1" dirty="0"/>
              <a:t>For al levels of practice it provides Clarity and Career Transparency </a:t>
            </a:r>
          </a:p>
          <a:p>
            <a:endParaRPr lang="en-GB" b="1" dirty="0"/>
          </a:p>
          <a:p>
            <a:r>
              <a:rPr lang="en-GB" b="1" dirty="0"/>
              <a:t>For many years, the path from a registered nurse or AHP into a specialist or advanced role was unclear. It often relied on individual managers or specific job titles.</a:t>
            </a:r>
          </a:p>
          <a:p>
            <a:endParaRPr lang="en-GB" b="1" dirty="0"/>
          </a:p>
          <a:p>
            <a:r>
              <a:rPr lang="en-GB" b="1" dirty="0"/>
              <a:t>The ACCEND Pillars (Clinical, Leadership, Education, Research) establish a transparent, nationally recognised blueprint for professional growth in cancer care.</a:t>
            </a:r>
          </a:p>
          <a:p>
            <a:endParaRPr lang="en-GB" b="1"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GB" b="1" dirty="0"/>
              <a:t>The pillars show you what you need to develop </a:t>
            </a:r>
            <a:r>
              <a:rPr lang="en-GB" b="1" i="1" dirty="0"/>
              <a:t>now</a:t>
            </a:r>
            <a:r>
              <a:rPr lang="en-GB" b="1" dirty="0"/>
              <a:t> to move up. If you aspire to a managerial, enhanced or advanced role, these pillars define the required skill set.</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GB" b="1"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GB" b="1" dirty="0"/>
              <a:t>They remove the guesswork from career progression. </a:t>
            </a:r>
          </a:p>
          <a:p>
            <a:endParaRPr lang="en-GB" b="1" dirty="0"/>
          </a:p>
          <a:p>
            <a:r>
              <a:rPr lang="en-GB" b="1" dirty="0"/>
              <a:t>For Supportive and assistive and Registered Staff this framework validates your contributions that often go unrecognised in traditional structures.</a:t>
            </a:r>
          </a:p>
          <a:p>
            <a:endParaRPr lang="en-GB" b="1" dirty="0"/>
          </a:p>
          <a:p>
            <a:r>
              <a:rPr lang="en-GB" b="1" dirty="0"/>
              <a:t>Clinical Practice Yes, this is your core, but ACCEND acknowledges that your work is becoming more specialised and complex, even at the enhanced level.</a:t>
            </a:r>
          </a:p>
          <a:p>
            <a:endParaRPr lang="en-GB" b="1" dirty="0"/>
          </a:p>
          <a:p>
            <a:r>
              <a:rPr lang="en-GB" b="1" dirty="0"/>
              <a:t>Beyond Clinical Care: The other three pillars formally acknowledge that you are:</a:t>
            </a:r>
          </a:p>
          <a:p>
            <a:endParaRPr lang="en-GB" b="1" dirty="0"/>
          </a:p>
          <a:p>
            <a:pPr lvl="1"/>
            <a:r>
              <a:rPr lang="en-GB" b="1" dirty="0"/>
              <a:t>Contributing to local improvements, supervising support workers, or leading a handover.</a:t>
            </a:r>
          </a:p>
          <a:p>
            <a:pPr lvl="1"/>
            <a:endParaRPr lang="en-GB" b="1" dirty="0"/>
          </a:p>
          <a:p>
            <a:pPr lvl="1"/>
            <a:r>
              <a:rPr lang="en-GB" b="1" dirty="0"/>
              <a:t>Teaching new staff, precepting students, or educating patients and their families.</a:t>
            </a:r>
          </a:p>
          <a:p>
            <a:pPr lvl="1"/>
            <a:endParaRPr lang="en-GB" b="1" dirty="0"/>
          </a:p>
          <a:p>
            <a:pPr lvl="1"/>
            <a:r>
              <a:rPr lang="en-GB" b="1" dirty="0"/>
              <a:t>Participating in audits, collecting data, or reading research to inform your daily practice.</a:t>
            </a:r>
          </a:p>
          <a:p>
            <a:pPr lvl="1"/>
            <a:endParaRPr lang="en-GB" b="1" dirty="0"/>
          </a:p>
          <a:p>
            <a:r>
              <a:rPr lang="en-GB" b="1" dirty="0"/>
              <a:t>The pillars ensure that your role is viewed holistically. They capture your System Impact, not just your direct care</a:t>
            </a:r>
          </a:p>
          <a:p>
            <a:endParaRPr lang="en-GB" b="1" dirty="0"/>
          </a:p>
          <a:p>
            <a:endParaRPr lang="en-GB" b="1" dirty="0"/>
          </a:p>
          <a:p>
            <a:r>
              <a:rPr lang="en-GB" b="1" dirty="0"/>
              <a:t>The four pillars define practice at an Enhanced Level: At this level, you are expected to demonstrate competencies in all four areas, but you often apply them within a defined scope or under supervision for the more complex aspects. For example you may be leading a small local change project (Leadership) rather than redesigning a whole service (Advanced).</a:t>
            </a:r>
          </a:p>
          <a:p>
            <a:endParaRPr lang="en-GB" b="1" dirty="0"/>
          </a:p>
          <a:p>
            <a:r>
              <a:rPr lang="en-GB" b="1" dirty="0"/>
              <a:t>The importance of The pillars is that they provide the structure for your portfolio of evidence. By using the four categories, you can structure your Continuous Professional Development (CPD) and clearly demonstrate that you meet the standards for your current—and future—role.</a:t>
            </a:r>
          </a:p>
          <a:p>
            <a:endParaRPr lang="en-GB" b="1" dirty="0"/>
          </a:p>
          <a:p>
            <a:r>
              <a:rPr lang="en-GB" b="1" dirty="0"/>
              <a:t>The service benefit of the four pillars is the focus on Driving Service Quality and Resilience .</a:t>
            </a:r>
          </a:p>
          <a:p>
            <a:endParaRPr lang="en-GB" b="1" dirty="0"/>
          </a:p>
          <a:p>
            <a:r>
              <a:rPr lang="en-GB" b="1" dirty="0"/>
              <a:t>When every practitioner (from supportive through to enhanced) understands and contributes to these four areas, the service becomes stronger:</a:t>
            </a:r>
          </a:p>
          <a:p>
            <a:endParaRPr lang="en-GB" b="1" dirty="0"/>
          </a:p>
          <a:p>
            <a:r>
              <a:rPr lang="en-GB" b="1" dirty="0"/>
              <a:t>This includes Better Patient Care: Because practice is evidence-based (Research) and staff are well-trained (Education) and  Stronger Teams: Because local issues are addressed through effective local leadership (Management).</a:t>
            </a:r>
          </a:p>
          <a:p>
            <a:r>
              <a:rPr lang="en-GB" b="1" dirty="0"/>
              <a:t>In essence the ACCEND Pillars are essential because they build capability and resilience into the cancer workforce at every level, ensuring consistent, high-quality care for people affected by cancer.</a:t>
            </a:r>
          </a:p>
          <a:p>
            <a:endParaRPr lang="en-GB" b="1" dirty="0"/>
          </a:p>
          <a:p>
            <a:r>
              <a:rPr lang="en-GB" b="1" dirty="0"/>
              <a:t>The pillars in practice clearly define how to move beyond the ‘Expert Clinician’</a:t>
            </a:r>
          </a:p>
          <a:p>
            <a:endParaRPr lang="en-GB" b="1" dirty="0"/>
          </a:p>
          <a:p>
            <a:r>
              <a:rPr lang="en-GB" b="1" dirty="0"/>
              <a:t>Advanced practice is not </a:t>
            </a:r>
            <a:r>
              <a:rPr lang="en-GB" b="1" i="1" dirty="0"/>
              <a:t>just</a:t>
            </a:r>
            <a:r>
              <a:rPr lang="en-GB" b="1" dirty="0"/>
              <a:t> about being excellent at patient care; it’s about having a wider, systemic impact.</a:t>
            </a:r>
          </a:p>
          <a:p>
            <a:r>
              <a:rPr lang="en-GB" b="1" dirty="0"/>
              <a:t>Traditional roles often focus solely on Clinical Practice. However, Advanced Clinical Practice (ACP) demands much more:</a:t>
            </a:r>
          </a:p>
          <a:p>
            <a:pPr lvl="1"/>
            <a:r>
              <a:rPr lang="en-GB" b="1" dirty="0"/>
              <a:t>It requires practitioners to develop the service (Leadership).</a:t>
            </a:r>
          </a:p>
          <a:p>
            <a:pPr lvl="1"/>
            <a:r>
              <a:rPr lang="en-GB" b="1" dirty="0"/>
              <a:t>It requires practitioners to develop the workforce (Education).</a:t>
            </a:r>
          </a:p>
          <a:p>
            <a:pPr lvl="1"/>
            <a:r>
              <a:rPr lang="en-GB" b="1" dirty="0"/>
              <a:t>It requires practitioners to critically challenge and improve practice (Research &amp; Development).</a:t>
            </a:r>
          </a:p>
          <a:p>
            <a:r>
              <a:rPr lang="en-GB" b="1" dirty="0"/>
              <a:t>An Analogy of this would be thinking of the four pillars as the legs of a table. If one leg is missing or weak, the entire table (Advanced Practice) is unstable and cannot support its function.</a:t>
            </a:r>
          </a:p>
          <a:p>
            <a:endParaRPr lang="en-GB" b="1" dirty="0"/>
          </a:p>
          <a:p>
            <a:r>
              <a:rPr lang="en-GB" b="1" dirty="0"/>
              <a:t>In summary the Pillars of practice Matter in Clinical Roles because:</a:t>
            </a:r>
          </a:p>
          <a:p>
            <a:endParaRPr lang="en-GB" b="1" dirty="0"/>
          </a:p>
          <a:p>
            <a:r>
              <a:rPr lang="en-GB" sz="1200" b="1" kern="1200" dirty="0">
                <a:solidFill>
                  <a:schemeClr val="tx1"/>
                </a:solidFill>
                <a:effectLst/>
                <a:latin typeface="+mn-lt"/>
                <a:ea typeface="+mn-ea"/>
                <a:cs typeface="+mn-cs"/>
              </a:rPr>
              <a:t>It provides the Benefit of Professional Development &amp; Structure The pillars provide a clear career pathway for practitioners (from supportive to Consultant level). They define </a:t>
            </a:r>
            <a:r>
              <a:rPr lang="en-GB" sz="1200" b="1" i="1" kern="1200" dirty="0">
                <a:solidFill>
                  <a:schemeClr val="tx1"/>
                </a:solidFill>
                <a:effectLst/>
                <a:latin typeface="+mn-lt"/>
                <a:ea typeface="+mn-ea"/>
                <a:cs typeface="+mn-cs"/>
              </a:rPr>
              <a:t>what</a:t>
            </a:r>
            <a:r>
              <a:rPr lang="en-GB" sz="1200" b="1" kern="1200" dirty="0">
                <a:solidFill>
                  <a:schemeClr val="tx1"/>
                </a:solidFill>
                <a:effectLst/>
                <a:latin typeface="+mn-lt"/>
                <a:ea typeface="+mn-ea"/>
                <a:cs typeface="+mn-cs"/>
              </a:rPr>
              <a:t> a practitioner needs to learn and </a:t>
            </a:r>
            <a:r>
              <a:rPr lang="en-GB" sz="1200" b="1" i="1" kern="1200" dirty="0">
                <a:solidFill>
                  <a:schemeClr val="tx1"/>
                </a:solidFill>
                <a:effectLst/>
                <a:latin typeface="+mn-lt"/>
                <a:ea typeface="+mn-ea"/>
                <a:cs typeface="+mn-cs"/>
              </a:rPr>
              <a:t>where</a:t>
            </a:r>
            <a:r>
              <a:rPr lang="en-GB" sz="1200" b="1" kern="1200" dirty="0">
                <a:solidFill>
                  <a:schemeClr val="tx1"/>
                </a:solidFill>
                <a:effectLst/>
                <a:latin typeface="+mn-lt"/>
                <a:ea typeface="+mn-ea"/>
                <a:cs typeface="+mn-cs"/>
              </a:rPr>
              <a:t> they need to gain experience to progress.</a:t>
            </a:r>
          </a:p>
          <a:p>
            <a:endParaRPr lang="en-GB" sz="1200" b="1"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GB" sz="1200" b="1" kern="1200" dirty="0">
                <a:solidFill>
                  <a:schemeClr val="tx1"/>
                </a:solidFill>
                <a:effectLst/>
                <a:latin typeface="+mn-lt"/>
                <a:ea typeface="+mn-ea"/>
                <a:cs typeface="+mn-cs"/>
              </a:rPr>
              <a:t>It recognises the full scope of your contribution.</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GB" sz="1200" b="1"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GB" sz="1200" b="1" kern="1200" dirty="0">
                <a:solidFill>
                  <a:schemeClr val="tx1"/>
                </a:solidFill>
                <a:effectLst/>
                <a:latin typeface="+mn-lt"/>
                <a:ea typeface="+mn-ea"/>
                <a:cs typeface="+mn-cs"/>
              </a:rPr>
              <a:t>Your influence is validated beyond direct patient care, acknowledging your work in governance, training, and service redesign. Quality, Safety, and Sustainability </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GB" sz="1200" b="1"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GB" sz="1200" b="1" kern="1200" dirty="0">
                <a:solidFill>
                  <a:schemeClr val="tx1"/>
                </a:solidFill>
                <a:effectLst/>
                <a:latin typeface="+mn-lt"/>
                <a:ea typeface="+mn-ea"/>
                <a:cs typeface="+mn-cs"/>
              </a:rPr>
              <a:t>The pillars ensure the future sustainability of your service. By requiring evidence in Leadership and Education, the framework forces practitioners to develop others and embed quality improvement processes, leading to safer, higher-quality, and more resilient cancer care.</a:t>
            </a:r>
          </a:p>
          <a:p>
            <a:endParaRPr lang="en-GB" b="1" dirty="0"/>
          </a:p>
        </p:txBody>
      </p:sp>
      <p:sp>
        <p:nvSpPr>
          <p:cNvPr id="4" name="Slide Number Placeholder 3"/>
          <p:cNvSpPr>
            <a:spLocks noGrp="1"/>
          </p:cNvSpPr>
          <p:nvPr>
            <p:ph type="sldNum" sz="quarter" idx="5"/>
          </p:nvPr>
        </p:nvSpPr>
        <p:spPr/>
        <p:txBody>
          <a:bodyPr/>
          <a:lstStyle/>
          <a:p>
            <a:pPr>
              <a:defRPr/>
            </a:pPr>
            <a:fld id="{387612CC-38AC-4C4A-90D8-60E055B0193D}" type="slidenum">
              <a:rPr lang="en-US" smtClean="0"/>
              <a:pPr>
                <a:defRPr/>
              </a:pPr>
              <a:t>3</a:t>
            </a:fld>
            <a:endParaRPr lang="en-US"/>
          </a:p>
        </p:txBody>
      </p:sp>
    </p:spTree>
    <p:extLst>
      <p:ext uri="{BB962C8B-B14F-4D97-AF65-F5344CB8AC3E}">
        <p14:creationId xmlns:p14="http://schemas.microsoft.com/office/powerpoint/2010/main" val="22873566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spcAft>
                <a:spcPts val="0"/>
              </a:spcAft>
            </a:pPr>
            <a:r>
              <a:rPr lang="en-US" b="1" dirty="0"/>
              <a:t>Clinical practice encompasses the full patient pathway—from prevention and diagnostics through treatment, survivorship, and end-of-life care. This includes assessment, planning, implementation, and evaluation of care, including complex interventions.</a:t>
            </a:r>
          </a:p>
          <a:p>
            <a:pPr>
              <a:spcBef>
                <a:spcPts val="0"/>
              </a:spcBef>
              <a:spcAft>
                <a:spcPts val="0"/>
              </a:spcAft>
            </a:pPr>
            <a:endParaRPr lang="en-US" b="1" dirty="0"/>
          </a:p>
          <a:p>
            <a:pPr>
              <a:spcBef>
                <a:spcPts val="0"/>
              </a:spcBef>
              <a:spcAft>
                <a:spcPts val="0"/>
              </a:spcAft>
            </a:pPr>
            <a:r>
              <a:rPr lang="en-GB" b="1" dirty="0"/>
              <a:t>Why is it Important? Clinical practice in cancer care includes</a:t>
            </a:r>
          </a:p>
          <a:p>
            <a:pPr marL="285750" indent="-285750">
              <a:spcBef>
                <a:spcPts val="0"/>
              </a:spcBef>
              <a:spcAft>
                <a:spcPts val="0"/>
              </a:spcAft>
              <a:buFont typeface="Arial"/>
              <a:buChar char="•"/>
            </a:pPr>
            <a:r>
              <a:rPr lang="en-US" b="1" dirty="0"/>
              <a:t>Patient Safety &amp; Quality: Ensuring that all clinical decisions and procedures are based on the latest evidence, leading to better patient outcomes and safer care.</a:t>
            </a:r>
            <a:endParaRPr lang="en-GB" b="1" dirty="0"/>
          </a:p>
          <a:p>
            <a:pPr marL="285750" indent="-285750">
              <a:spcBef>
                <a:spcPts val="0"/>
              </a:spcBef>
              <a:spcAft>
                <a:spcPts val="0"/>
              </a:spcAft>
              <a:buFont typeface="Arial"/>
              <a:buChar char="•"/>
            </a:pPr>
            <a:r>
              <a:rPr lang="en-US" b="1" dirty="0"/>
              <a:t>Holistic Care: Promotes person-</a:t>
            </a:r>
            <a:r>
              <a:rPr lang="en-US" b="1" dirty="0" err="1"/>
              <a:t>centred</a:t>
            </a:r>
            <a:r>
              <a:rPr lang="en-US" b="1" dirty="0"/>
              <a:t> care (a core ACCEND capability), addressing the physical, psychological, social, and spiritual needs of the person affected by cancer and their family/carers.</a:t>
            </a:r>
            <a:endParaRPr lang="en-GB" b="1" dirty="0"/>
          </a:p>
          <a:p>
            <a:pPr marL="285750" indent="-285750">
              <a:spcBef>
                <a:spcPts val="0"/>
              </a:spcBef>
              <a:spcAft>
                <a:spcPts val="0"/>
              </a:spcAft>
              <a:buFont typeface="Arial"/>
              <a:buChar char="•"/>
            </a:pPr>
            <a:r>
              <a:rPr lang="en-US" b="1" dirty="0"/>
              <a:t>Complex Management in cancer is increasingly becoming more complex, requiring highly developed clinical skills in areas like symptom management, systemic anti-cancer therapy (SACT), and urgent care.</a:t>
            </a:r>
            <a:endParaRPr lang="en-GB" b="1" dirty="0"/>
          </a:p>
          <a:p>
            <a:pPr>
              <a:spcBef>
                <a:spcPts val="0"/>
              </a:spcBef>
              <a:spcAft>
                <a:spcPts val="0"/>
              </a:spcAft>
            </a:pPr>
            <a:r>
              <a:rPr lang="en-GB" b="1" dirty="0"/>
              <a:t>How ACCEND Helps Achieve This</a:t>
            </a:r>
            <a:endParaRPr lang="en-GB" b="1" dirty="0">
              <a:ea typeface="Calibri"/>
              <a:cs typeface="Calibri"/>
            </a:endParaRPr>
          </a:p>
          <a:p>
            <a:pPr marL="285750" indent="-285750">
              <a:spcBef>
                <a:spcPts val="0"/>
              </a:spcBef>
              <a:spcAft>
                <a:spcPts val="0"/>
              </a:spcAft>
              <a:buFont typeface="Arial"/>
              <a:buChar char="•"/>
            </a:pPr>
            <a:r>
              <a:rPr lang="en-US" b="1" dirty="0"/>
              <a:t>Capability Framework: Provides clear, level-specific Core Cancer Capabilities in Practice (</a:t>
            </a:r>
            <a:r>
              <a:rPr lang="en-US" b="1" dirty="0" err="1"/>
              <a:t>CiPs</a:t>
            </a:r>
            <a:r>
              <a:rPr lang="en-US" b="1" dirty="0"/>
              <a:t>) for the clinical domain (e.g., Domain A: Person-</a:t>
            </a:r>
            <a:r>
              <a:rPr lang="en-US" b="1" dirty="0" err="1"/>
              <a:t>Centred</a:t>
            </a:r>
            <a:r>
              <a:rPr lang="en-US" b="1" dirty="0"/>
              <a:t> Collaborative Working), enabling practitioners to self-assess and identify development needs.</a:t>
            </a:r>
            <a:endParaRPr lang="en-GB" b="1" dirty="0"/>
          </a:p>
          <a:p>
            <a:pPr marL="285750" indent="-285750">
              <a:spcBef>
                <a:spcPts val="0"/>
              </a:spcBef>
              <a:spcAft>
                <a:spcPts val="0"/>
              </a:spcAft>
              <a:buFont typeface="Arial"/>
              <a:buChar char="•"/>
            </a:pPr>
            <a:r>
              <a:rPr lang="en-US" b="1" dirty="0"/>
              <a:t>Education: Offers foundational and fundamentals courses (e.g., </a:t>
            </a:r>
            <a:r>
              <a:rPr lang="en-US" b="1" i="1" dirty="0"/>
              <a:t>Foundations of Cancer Care</a:t>
            </a:r>
            <a:r>
              <a:rPr lang="en-US" b="1" dirty="0"/>
              <a:t>) and links to accredited education to build specialist clinical knowledge and skills .</a:t>
            </a:r>
            <a:endParaRPr lang="en-GB" b="1" dirty="0"/>
          </a:p>
          <a:p>
            <a:endParaRPr lang="en-US" dirty="0">
              <a:ea typeface="Calibri"/>
              <a:cs typeface="Calibri"/>
            </a:endParaRPr>
          </a:p>
        </p:txBody>
      </p:sp>
      <p:sp>
        <p:nvSpPr>
          <p:cNvPr id="4" name="Slide Number Placeholder 3"/>
          <p:cNvSpPr>
            <a:spLocks noGrp="1"/>
          </p:cNvSpPr>
          <p:nvPr>
            <p:ph type="sldNum" sz="quarter" idx="5"/>
          </p:nvPr>
        </p:nvSpPr>
        <p:spPr/>
        <p:txBody>
          <a:bodyPr/>
          <a:lstStyle/>
          <a:p>
            <a:pPr>
              <a:defRPr/>
            </a:pPr>
            <a:fld id="{387612CC-38AC-4C4A-90D8-60E055B0193D}" type="slidenum">
              <a:rPr lang="en-US"/>
              <a:pPr>
                <a:defRPr/>
              </a:pPr>
              <a:t>4</a:t>
            </a:fld>
            <a:endParaRPr lang="en-US"/>
          </a:p>
        </p:txBody>
      </p:sp>
    </p:spTree>
    <p:extLst>
      <p:ext uri="{BB962C8B-B14F-4D97-AF65-F5344CB8AC3E}">
        <p14:creationId xmlns:p14="http://schemas.microsoft.com/office/powerpoint/2010/main" val="6205174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spcAft>
                <a:spcPts val="0"/>
              </a:spcAft>
            </a:pPr>
            <a:r>
              <a:rPr lang="en-GB" b="1" dirty="0"/>
              <a:t>Why is leadership applicable in Cancer Care. The focus of leadership and management is about leading and managing yourself and others and the service to deliver high-quality and efficient cancer care. Relevance to cancer care includes responsibility for service design. </a:t>
            </a:r>
          </a:p>
          <a:p>
            <a:pPr>
              <a:spcBef>
                <a:spcPts val="0"/>
              </a:spcBef>
              <a:spcAft>
                <a:spcPts val="0"/>
              </a:spcAft>
            </a:pPr>
            <a:endParaRPr lang="en-GB" b="1" dirty="0"/>
          </a:p>
          <a:p>
            <a:pPr>
              <a:spcBef>
                <a:spcPts val="0"/>
              </a:spcBef>
              <a:spcAft>
                <a:spcPts val="0"/>
              </a:spcAft>
            </a:pPr>
            <a:r>
              <a:rPr lang="en-GB" b="1" dirty="0"/>
              <a:t>Workforce planning this can include what is needed to cover the service as a team and how the service can be flexible to accommodate the patients' needs.</a:t>
            </a:r>
          </a:p>
          <a:p>
            <a:pPr>
              <a:spcBef>
                <a:spcPts val="0"/>
              </a:spcBef>
              <a:spcAft>
                <a:spcPts val="0"/>
              </a:spcAft>
            </a:pPr>
            <a:endParaRPr lang="en-GB" b="1" dirty="0"/>
          </a:p>
          <a:p>
            <a:pPr>
              <a:spcBef>
                <a:spcPts val="0"/>
              </a:spcBef>
              <a:spcAft>
                <a:spcPts val="0"/>
              </a:spcAft>
            </a:pPr>
            <a:r>
              <a:rPr lang="en-GB" b="1" dirty="0"/>
              <a:t>Resource management is also important, this can include looking at ways to provide information in a different more accessible manner. For example swapping paper booklets with a digital online version. Leadership also includes promoting a positive safety culture but also an inclusive culture. Another important aspect of leadership is being aware of the national agenda and influencing policy to improve patient experience and address inequalities. </a:t>
            </a:r>
          </a:p>
          <a:p>
            <a:pPr>
              <a:spcBef>
                <a:spcPts val="0"/>
              </a:spcBef>
              <a:spcAft>
                <a:spcPts val="0"/>
              </a:spcAft>
            </a:pPr>
            <a:endParaRPr lang="en-GB" b="1" dirty="0"/>
          </a:p>
          <a:p>
            <a:pPr>
              <a:spcBef>
                <a:spcPts val="0"/>
              </a:spcBef>
              <a:spcAft>
                <a:spcPts val="0"/>
              </a:spcAft>
            </a:pPr>
            <a:r>
              <a:rPr lang="en-GB" b="1" dirty="0"/>
              <a:t>Why is leadership important</a:t>
            </a:r>
            <a:endParaRPr lang="en-GB" b="1" dirty="0">
              <a:ea typeface="Calibri"/>
              <a:cs typeface="Calibri"/>
            </a:endParaRPr>
          </a:p>
          <a:p>
            <a:pPr marL="285750" indent="-285750">
              <a:spcBef>
                <a:spcPts val="0"/>
              </a:spcBef>
              <a:spcAft>
                <a:spcPts val="0"/>
              </a:spcAft>
              <a:buFont typeface="Arial"/>
              <a:buChar char="•"/>
            </a:pPr>
            <a:r>
              <a:rPr lang="en-US" b="1" dirty="0"/>
              <a:t>Effective leadership drives continuous improvement, efficiency, and sustainability of cancer services, ensuring they can cope with increasing demand.</a:t>
            </a:r>
            <a:endParaRPr lang="en-GB" b="1" dirty="0"/>
          </a:p>
          <a:p>
            <a:pPr marL="285750" indent="-285750">
              <a:spcBef>
                <a:spcPts val="0"/>
              </a:spcBef>
              <a:spcAft>
                <a:spcPts val="0"/>
              </a:spcAft>
              <a:buFont typeface="Arial"/>
              <a:buChar char="•"/>
            </a:pPr>
            <a:r>
              <a:rPr lang="en-US" b="1" dirty="0"/>
              <a:t>Strong leadership is critical for supporting, mentoring, and retaining the diverse, multi-professional cancer workforce, which is vital for service stability.</a:t>
            </a:r>
            <a:endParaRPr lang="en-GB" b="1" dirty="0"/>
          </a:p>
          <a:p>
            <a:pPr marL="285750" indent="-285750">
              <a:spcBef>
                <a:spcPts val="0"/>
              </a:spcBef>
              <a:spcAft>
                <a:spcPts val="0"/>
              </a:spcAft>
              <a:buFont typeface="Arial"/>
              <a:buChar char="•"/>
            </a:pPr>
            <a:r>
              <a:rPr lang="en-US" b="1" dirty="0"/>
              <a:t>Managers and leaders often coordinate complex multidisciplinary teams (MDTs) and patient pathways, ensuring seamless transitions of care across different services.</a:t>
            </a:r>
            <a:endParaRPr lang="en-GB" b="1" dirty="0"/>
          </a:p>
          <a:p>
            <a:pPr marL="285750" indent="-285750">
              <a:spcBef>
                <a:spcPts val="0"/>
              </a:spcBef>
              <a:spcAft>
                <a:spcPts val="0"/>
              </a:spcAft>
              <a:buFont typeface="Arial"/>
              <a:buChar char="•"/>
            </a:pPr>
            <a:r>
              <a:rPr lang="en-GB" b="1" dirty="0"/>
              <a:t> ACCEND  can help Achieve This</a:t>
            </a:r>
            <a:endParaRPr lang="en-GB" b="1" dirty="0">
              <a:ea typeface="Calibri"/>
              <a:cs typeface="Calibri"/>
            </a:endParaRPr>
          </a:p>
          <a:p>
            <a:pPr marL="285750" indent="-285750">
              <a:spcBef>
                <a:spcPts val="0"/>
              </a:spcBef>
              <a:spcAft>
                <a:spcPts val="0"/>
              </a:spcAft>
              <a:buFont typeface="Arial"/>
              <a:buChar char="•"/>
            </a:pPr>
            <a:r>
              <a:rPr lang="en-US" b="1" dirty="0"/>
              <a:t>The framework includes </a:t>
            </a:r>
            <a:r>
              <a:rPr lang="en-US" b="1" dirty="0" err="1"/>
              <a:t>CiPs</a:t>
            </a:r>
            <a:r>
              <a:rPr lang="en-US" b="1" dirty="0"/>
              <a:t> related to professional values, ethical practice, accountability, and the ability to influence and lead change (Domain A)</a:t>
            </a:r>
            <a:endParaRPr lang="en-GB" b="1" dirty="0"/>
          </a:p>
          <a:p>
            <a:pPr marL="285750" indent="-285750">
              <a:spcBef>
                <a:spcPts val="0"/>
              </a:spcBef>
              <a:spcAft>
                <a:spcPts val="0"/>
              </a:spcAft>
              <a:buFont typeface="Arial"/>
              <a:buChar char="•"/>
            </a:pPr>
            <a:r>
              <a:rPr lang="en-US" b="1" dirty="0"/>
              <a:t>Defines clear progression routes that formally incorporate and value leadership and management skills, encouraging professionals to step into these roles .</a:t>
            </a:r>
            <a:endParaRPr lang="en-GB" b="1" dirty="0"/>
          </a:p>
          <a:p>
            <a:pPr>
              <a:spcBef>
                <a:spcPts val="0"/>
              </a:spcBef>
              <a:spcAft>
                <a:spcPts val="0"/>
              </a:spcAft>
            </a:pPr>
            <a:endParaRPr lang="en-GB" b="1" dirty="0"/>
          </a:p>
          <a:p>
            <a:r>
              <a:rPr lang="en-GB" b="1" dirty="0"/>
              <a:t>professional capability to effectively manage oneself, practice, and contribution to the multi-professional team. This encompasses:</a:t>
            </a:r>
          </a:p>
          <a:p>
            <a:pPr marL="171450" indent="-171450">
              <a:buFont typeface="Arial"/>
              <a:buChar char="•"/>
            </a:pPr>
            <a:r>
              <a:rPr lang="en-GB" b="1" dirty="0"/>
              <a:t>Demonstrating high standards of professionalism, ethical behaviour, and accountability for one's decisions and actions.</a:t>
            </a:r>
          </a:p>
          <a:p>
            <a:pPr marL="171450" indent="-171450">
              <a:buFont typeface="Arial"/>
              <a:buChar char="•"/>
            </a:pPr>
            <a:r>
              <a:rPr lang="en-GB" b="1" dirty="0"/>
              <a:t>Proactively managing one's workload, time, and professional development to ensure the delivery of safe and efficient care.</a:t>
            </a:r>
            <a:endParaRPr lang="en-GB" b="1" dirty="0">
              <a:ea typeface="Calibri"/>
              <a:cs typeface="Calibri"/>
            </a:endParaRPr>
          </a:p>
          <a:p>
            <a:pPr marL="171450" indent="-171450">
              <a:buFont typeface="Arial"/>
              <a:buChar char="•"/>
            </a:pPr>
            <a:r>
              <a:rPr lang="en-GB" b="1" dirty="0"/>
              <a:t>Leading by example through positive behaviour, effective communication, and collaborative working within the service.</a:t>
            </a:r>
            <a:endParaRPr lang="en-GB" b="1" dirty="0">
              <a:ea typeface="Calibri"/>
              <a:cs typeface="Calibri"/>
            </a:endParaRPr>
          </a:p>
          <a:p>
            <a:r>
              <a:rPr lang="en-GB" b="1" dirty="0"/>
              <a:t>It is important because</a:t>
            </a:r>
            <a:endParaRPr lang="en-GB" b="1" dirty="0">
              <a:ea typeface="Calibri"/>
              <a:cs typeface="Calibri"/>
            </a:endParaRPr>
          </a:p>
          <a:p>
            <a:pPr marL="171450" indent="-171450">
              <a:buFont typeface="Arial"/>
              <a:buChar char="•"/>
            </a:pPr>
            <a:r>
              <a:rPr lang="en-GB" b="1" dirty="0"/>
              <a:t>Individual leadership in managing practice and behaviour contributes directly to the safety culture and overall efficiency of the cancer pathway.</a:t>
            </a:r>
            <a:endParaRPr lang="en-GB" b="1" dirty="0">
              <a:ea typeface="Calibri"/>
              <a:cs typeface="Calibri"/>
            </a:endParaRPr>
          </a:p>
          <a:p>
            <a:pPr marL="171450" indent="-171450">
              <a:buFont typeface="Arial"/>
              <a:buChar char="•"/>
            </a:pPr>
            <a:r>
              <a:rPr lang="en-GB" b="1" dirty="0"/>
              <a:t>Proactive self-management, particularly concerning wellbeing and mental health, is essential for individual resilience, preventing burnout, and ensuring a stable, sustainable workforce.</a:t>
            </a:r>
            <a:endParaRPr lang="en-GB" b="1" dirty="0">
              <a:ea typeface="Calibri"/>
              <a:cs typeface="Calibri"/>
            </a:endParaRPr>
          </a:p>
          <a:p>
            <a:pPr marL="171450" indent="-171450">
              <a:buFont typeface="Arial"/>
              <a:buChar char="•"/>
            </a:pPr>
            <a:r>
              <a:rPr lang="en-GB" b="1" dirty="0"/>
              <a:t>Professionals have an ethical duty to ensure their fitness to practice. Recognising and addressing personal stressors is a fundamental act of professional responsibility to themselves and their patients.</a:t>
            </a:r>
          </a:p>
          <a:p>
            <a:pPr marL="171450" indent="-171450">
              <a:buFont typeface="Arial"/>
              <a:buChar char="•"/>
            </a:pPr>
            <a:endParaRPr lang="en-GB" b="1" dirty="0">
              <a:ea typeface="Calibri"/>
              <a:cs typeface="Calibri"/>
            </a:endParaRPr>
          </a:p>
          <a:p>
            <a:r>
              <a:rPr lang="en-GB" b="1" dirty="0"/>
              <a:t>ACCEND help to achieve this by:</a:t>
            </a:r>
          </a:p>
          <a:p>
            <a:endParaRPr lang="en-GB" b="1" dirty="0">
              <a:ea typeface="Calibri"/>
              <a:cs typeface="Calibri"/>
            </a:endParaRPr>
          </a:p>
          <a:p>
            <a:pPr marL="171450" indent="-171450">
              <a:buFont typeface="Arial"/>
              <a:buChar char="•"/>
            </a:pPr>
            <a:r>
              <a:rPr lang="en-GB" b="1" dirty="0"/>
              <a:t>Providing </a:t>
            </a:r>
            <a:r>
              <a:rPr lang="en-GB" b="1" dirty="0" err="1"/>
              <a:t>CiPs</a:t>
            </a:r>
            <a:r>
              <a:rPr lang="en-GB" b="1" dirty="0"/>
              <a:t> for Professionalism: The framework explicitly includes Core Cancer Capabilities in Practice (CiPs) (e.g., Domain A: Professional Values and Behaviours) that require the workforce to demonstrate critical self-awareness and maintain a healthy balance between professional and personal life.</a:t>
            </a:r>
          </a:p>
          <a:p>
            <a:pPr marL="171450" indent="-171450">
              <a:buFont typeface="Arial"/>
              <a:buChar char="•"/>
            </a:pPr>
            <a:r>
              <a:rPr lang="en-GB" b="1" dirty="0"/>
              <a:t>ACCEND resources guide practitioners in identifying their support needs, promoting the use of available supervision, mentorship, and wellbeing services.</a:t>
            </a:r>
            <a:endParaRPr lang="en-GB" b="1" dirty="0">
              <a:ea typeface="Calibri"/>
              <a:cs typeface="Calibri"/>
            </a:endParaRPr>
          </a:p>
          <a:p>
            <a:pPr marL="171450" indent="-171450">
              <a:buFont typeface="Arial"/>
              <a:buChar char="•"/>
            </a:pPr>
            <a:r>
              <a:rPr lang="en-GB" b="1" dirty="0"/>
              <a:t>By encouraging timely access to help for personal or work-related challenges, ACCEND supports the principle that early intervention is crucial to minimising the long-term impact on both the individual and patient care</a:t>
            </a:r>
            <a:endParaRPr lang="en-GB" b="1" dirty="0">
              <a:ea typeface="Calibri"/>
              <a:cs typeface="Calibri"/>
            </a:endParaRPr>
          </a:p>
          <a:p>
            <a:pPr>
              <a:spcBef>
                <a:spcPts val="0"/>
              </a:spcBef>
              <a:spcAft>
                <a:spcPts val="0"/>
              </a:spcAft>
            </a:pPr>
            <a:endParaRPr lang="en-GB" dirty="0">
              <a:ea typeface="Calibri"/>
              <a:cs typeface="Calibri"/>
            </a:endParaRPr>
          </a:p>
        </p:txBody>
      </p:sp>
      <p:sp>
        <p:nvSpPr>
          <p:cNvPr id="4" name="Slide Number Placeholder 3"/>
          <p:cNvSpPr>
            <a:spLocks noGrp="1"/>
          </p:cNvSpPr>
          <p:nvPr>
            <p:ph type="sldNum" sz="quarter" idx="5"/>
          </p:nvPr>
        </p:nvSpPr>
        <p:spPr/>
        <p:txBody>
          <a:bodyPr/>
          <a:lstStyle/>
          <a:p>
            <a:pPr>
              <a:defRPr/>
            </a:pPr>
            <a:fld id="{387612CC-38AC-4C4A-90D8-60E055B0193D}" type="slidenum">
              <a:rPr lang="en-US"/>
              <a:pPr>
                <a:defRPr/>
              </a:pPr>
              <a:t>5</a:t>
            </a:fld>
            <a:endParaRPr lang="en-US"/>
          </a:p>
        </p:txBody>
      </p:sp>
    </p:spTree>
    <p:extLst>
      <p:ext uri="{BB962C8B-B14F-4D97-AF65-F5344CB8AC3E}">
        <p14:creationId xmlns:p14="http://schemas.microsoft.com/office/powerpoint/2010/main" val="29133477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spcAft>
                <a:spcPts val="0"/>
              </a:spcAft>
            </a:pPr>
            <a:r>
              <a:rPr lang="en-US" b="1" dirty="0"/>
              <a:t>Education is crucially important in cancer care within the ACCEND framework because it is the direct mechanism for achieving the Core Cancer Capabilities in Practice (</a:t>
            </a:r>
            <a:r>
              <a:rPr lang="en-US" b="1" dirty="0" err="1"/>
              <a:t>CiPs</a:t>
            </a:r>
            <a:r>
              <a:rPr lang="en-US" b="1" dirty="0"/>
              <a:t>), thereby ensuring safe, effective, and standardised patient care across the entire workforce.</a:t>
            </a:r>
          </a:p>
          <a:p>
            <a:pPr>
              <a:spcBef>
                <a:spcPts val="0"/>
              </a:spcBef>
              <a:spcAft>
                <a:spcPts val="0"/>
              </a:spcAft>
            </a:pPr>
            <a:r>
              <a:rPr lang="en-US" b="1" dirty="0"/>
              <a:t>ACCEND's Education Pillar is designed to provide a structured, career-long learning pathway to address the complexity and rapid evolution of oncology.</a:t>
            </a:r>
            <a:endParaRPr lang="en-GB" b="1" dirty="0"/>
          </a:p>
          <a:p>
            <a:pPr>
              <a:spcBef>
                <a:spcPts val="0"/>
              </a:spcBef>
              <a:spcAft>
                <a:spcPts val="0"/>
              </a:spcAft>
            </a:pPr>
            <a:endParaRPr lang="en-GB" b="1" dirty="0"/>
          </a:p>
          <a:p>
            <a:pPr>
              <a:spcBef>
                <a:spcPts val="0"/>
              </a:spcBef>
              <a:spcAft>
                <a:spcPts val="0"/>
              </a:spcAft>
            </a:pPr>
            <a:endParaRPr lang="en-GB" b="1" dirty="0"/>
          </a:p>
          <a:p>
            <a:pPr>
              <a:spcBef>
                <a:spcPts val="0"/>
              </a:spcBef>
              <a:spcAft>
                <a:spcPts val="0"/>
              </a:spcAft>
            </a:pPr>
            <a:r>
              <a:rPr lang="en-GB" b="1" dirty="0"/>
              <a:t>The Key Reasons for Education's Importance in ACCEND and cancer care are:</a:t>
            </a:r>
          </a:p>
          <a:p>
            <a:pPr>
              <a:spcBef>
                <a:spcPts val="0"/>
              </a:spcBef>
              <a:spcAft>
                <a:spcPts val="0"/>
              </a:spcAft>
            </a:pPr>
            <a:endParaRPr lang="en-GB" b="1" dirty="0">
              <a:ea typeface="Calibri"/>
              <a:cs typeface="Calibri"/>
            </a:endParaRPr>
          </a:p>
          <a:p>
            <a:pPr>
              <a:spcBef>
                <a:spcPts val="0"/>
              </a:spcBef>
              <a:spcAft>
                <a:spcPts val="0"/>
              </a:spcAft>
            </a:pPr>
            <a:r>
              <a:rPr lang="en-GB" b="1" dirty="0"/>
              <a:t>Assurance of Competence and Safety as </a:t>
            </a:r>
            <a:r>
              <a:rPr lang="en-US" b="1" dirty="0"/>
              <a:t>Cancer care is highly specialised and constantly changing due to advancements in diagnostics, treatments, and personalised medicine.</a:t>
            </a:r>
            <a:endParaRPr lang="en-GB" b="1" dirty="0"/>
          </a:p>
          <a:p>
            <a:pPr marL="0" indent="0">
              <a:spcBef>
                <a:spcPts val="0"/>
              </a:spcBef>
              <a:spcAft>
                <a:spcPts val="0"/>
              </a:spcAft>
              <a:buFont typeface="Arial"/>
              <a:buNone/>
            </a:pPr>
            <a:endParaRPr lang="en-US" b="1" dirty="0"/>
          </a:p>
          <a:p>
            <a:pPr marL="0" indent="0">
              <a:spcBef>
                <a:spcPts val="0"/>
              </a:spcBef>
              <a:spcAft>
                <a:spcPts val="0"/>
              </a:spcAft>
              <a:buFont typeface="Arial"/>
              <a:buNone/>
            </a:pPr>
            <a:r>
              <a:rPr lang="en-US" b="1" dirty="0"/>
              <a:t>The ACCEND Education Framework maps specific learning outcomes (like the </a:t>
            </a:r>
            <a:r>
              <a:rPr lang="en-US" b="1" i="1" dirty="0"/>
              <a:t>Foundations of Cancer Care</a:t>
            </a:r>
            <a:r>
              <a:rPr lang="en-US" b="1" dirty="0"/>
              <a:t> modules) directly to the required Core Cancer Capabilities in Practice (</a:t>
            </a:r>
            <a:r>
              <a:rPr lang="en-US" b="1" dirty="0" err="1"/>
              <a:t>CiPs</a:t>
            </a:r>
            <a:r>
              <a:rPr lang="en-US" b="1" dirty="0"/>
              <a:t>). This ensures that all staff, from supportive roles up to consultant level, have the validated knowledge necessary for their defined scope of practice.</a:t>
            </a:r>
          </a:p>
          <a:p>
            <a:pPr marL="0" indent="0">
              <a:spcBef>
                <a:spcPts val="0"/>
              </a:spcBef>
              <a:spcAft>
                <a:spcPts val="0"/>
              </a:spcAft>
              <a:buFont typeface="Arial"/>
              <a:buNone/>
            </a:pPr>
            <a:endParaRPr lang="en-GB" b="1" dirty="0"/>
          </a:p>
          <a:p>
            <a:pPr marL="0" indent="0">
              <a:spcBef>
                <a:spcPts val="0"/>
              </a:spcBef>
              <a:spcAft>
                <a:spcPts val="0"/>
              </a:spcAft>
              <a:buFont typeface="Arial"/>
              <a:buNone/>
            </a:pPr>
            <a:r>
              <a:rPr lang="en-US" b="1" dirty="0"/>
              <a:t>By providing standardised, evidence-based education, the framework ensures a common level of understanding regarding critical areas like symptom management, side-effect profiles of therapies, and urgent care needs, reducing clinical risk and improving patient safety.</a:t>
            </a:r>
            <a:endParaRPr lang="en-GB" b="1" dirty="0"/>
          </a:p>
          <a:p>
            <a:pPr>
              <a:spcBef>
                <a:spcPts val="0"/>
              </a:spcBef>
              <a:spcAft>
                <a:spcPts val="0"/>
              </a:spcAft>
            </a:pPr>
            <a:endParaRPr lang="en-US" b="1" dirty="0"/>
          </a:p>
          <a:p>
            <a:pPr marL="0" indent="0">
              <a:spcBef>
                <a:spcPts val="0"/>
              </a:spcBef>
              <a:spcAft>
                <a:spcPts val="0"/>
              </a:spcAft>
              <a:buFont typeface="Arial" panose="020B0604020202020204" pitchFamily="34" charset="0"/>
              <a:buNone/>
            </a:pPr>
            <a:r>
              <a:rPr lang="en-US" b="1" dirty="0"/>
              <a:t>Prior to ACCEND, there was no nationally agreed, multi-professional framework for cancer workforce competencies. Education is the tool used to standardise knowledge.</a:t>
            </a:r>
            <a:endParaRPr lang="en-GB" b="1" dirty="0"/>
          </a:p>
          <a:p>
            <a:pPr marL="0" indent="0">
              <a:spcBef>
                <a:spcPts val="0"/>
              </a:spcBef>
              <a:spcAft>
                <a:spcPts val="0"/>
              </a:spcAft>
              <a:buFont typeface="Arial"/>
              <a:buNone/>
            </a:pPr>
            <a:endParaRPr lang="en-US" b="1" dirty="0"/>
          </a:p>
          <a:p>
            <a:pPr marL="0" indent="0">
              <a:spcBef>
                <a:spcPts val="0"/>
              </a:spcBef>
              <a:spcAft>
                <a:spcPts val="0"/>
              </a:spcAft>
              <a:buFont typeface="Arial"/>
              <a:buNone/>
            </a:pPr>
            <a:r>
              <a:rPr lang="en-US" b="1" dirty="0"/>
              <a:t>One Workforce Ambition: The framework creates a common language and minimum knowledge threshold for everyone who cares for people with cancer—not just specialist oncology staff—but also generalists, support workers, and AHPs. This ensures consistent standards of care regardless of where the patient is treated.</a:t>
            </a:r>
          </a:p>
          <a:p>
            <a:pPr marL="0" indent="0">
              <a:spcBef>
                <a:spcPts val="0"/>
              </a:spcBef>
              <a:spcAft>
                <a:spcPts val="0"/>
              </a:spcAft>
              <a:buFont typeface="Arial"/>
              <a:buNone/>
            </a:pPr>
            <a:endParaRPr lang="en-GB" b="1" dirty="0"/>
          </a:p>
          <a:p>
            <a:pPr marL="0" indent="0">
              <a:spcBef>
                <a:spcPts val="0"/>
              </a:spcBef>
              <a:spcAft>
                <a:spcPts val="0"/>
              </a:spcAft>
              <a:buFont typeface="Arial"/>
              <a:buNone/>
            </a:pPr>
            <a:r>
              <a:rPr lang="en-US" b="1" dirty="0"/>
              <a:t>The Education Pillar supports practitioners in developing the critical thinking skills necessary to appraise new research and embed the latest evidence into their daily practice, bridging the gap between research and clinical delivery.</a:t>
            </a:r>
          </a:p>
          <a:p>
            <a:pPr marL="0" indent="0">
              <a:spcBef>
                <a:spcPts val="0"/>
              </a:spcBef>
              <a:spcAft>
                <a:spcPts val="0"/>
              </a:spcAft>
              <a:buFont typeface="Arial"/>
              <a:buNone/>
            </a:pPr>
            <a:endParaRPr lang="en-GB" b="1" dirty="0"/>
          </a:p>
          <a:p>
            <a:pPr>
              <a:spcBef>
                <a:spcPts val="0"/>
              </a:spcBef>
              <a:spcAft>
                <a:spcPts val="0"/>
              </a:spcAft>
            </a:pPr>
            <a:r>
              <a:rPr lang="en-US" b="1" dirty="0"/>
              <a:t>Education provides the necessary structure and incentive to build a sustainable cancer workforce by providing:</a:t>
            </a:r>
          </a:p>
          <a:p>
            <a:pPr>
              <a:spcBef>
                <a:spcPts val="0"/>
              </a:spcBef>
              <a:spcAft>
                <a:spcPts val="0"/>
              </a:spcAft>
            </a:pPr>
            <a:endParaRPr lang="en-GB" b="1" dirty="0"/>
          </a:p>
          <a:p>
            <a:pPr marL="285750" indent="-285750">
              <a:spcBef>
                <a:spcPts val="0"/>
              </a:spcBef>
              <a:spcAft>
                <a:spcPts val="0"/>
              </a:spcAft>
              <a:buFont typeface="Arial"/>
              <a:buChar char="•"/>
            </a:pPr>
            <a:r>
              <a:rPr lang="en-US" b="1" dirty="0"/>
              <a:t>Clear Career Pathways: By explicitly linking different levels of education (e.g., non-accredited modules, PGCert, Masters) to the defined levels of practice (e.g., Enhanced, Advanced), ACCEND gives staff a transparent route for career development.</a:t>
            </a:r>
            <a:endParaRPr lang="en-GB" b="1" dirty="0"/>
          </a:p>
          <a:p>
            <a:pPr marL="285750" indent="-285750">
              <a:spcBef>
                <a:spcPts val="0"/>
              </a:spcBef>
              <a:spcAft>
                <a:spcPts val="0"/>
              </a:spcAft>
              <a:buFont typeface="Arial"/>
              <a:buChar char="•"/>
            </a:pPr>
            <a:r>
              <a:rPr lang="en-US" b="1" dirty="0"/>
              <a:t>Investing in education makes the cancer workforce feel valued, which is a major factor in staff retention. It provides tangible opportunities for lifelong learning and professional growth within the specialty.</a:t>
            </a:r>
            <a:endParaRPr lang="en-GB" b="1" dirty="0"/>
          </a:p>
          <a:p>
            <a:pPr>
              <a:spcBef>
                <a:spcPts val="0"/>
              </a:spcBef>
              <a:spcAft>
                <a:spcPts val="0"/>
              </a:spcAft>
            </a:pPr>
            <a:r>
              <a:rPr lang="en-GB" b="1" dirty="0"/>
              <a:t>4. Empowerment for Person-Centred Care</a:t>
            </a:r>
            <a:endParaRPr lang="en-GB" b="1" dirty="0">
              <a:ea typeface="Calibri"/>
              <a:cs typeface="Calibri"/>
            </a:endParaRPr>
          </a:p>
          <a:p>
            <a:pPr>
              <a:spcBef>
                <a:spcPts val="0"/>
              </a:spcBef>
              <a:spcAft>
                <a:spcPts val="0"/>
              </a:spcAft>
            </a:pPr>
            <a:r>
              <a:rPr lang="en-US" b="1" dirty="0"/>
              <a:t>The core of ACCEND's philosophy is person-</a:t>
            </a:r>
            <a:r>
              <a:rPr lang="en-US" b="1" dirty="0" err="1"/>
              <a:t>centred</a:t>
            </a:r>
            <a:r>
              <a:rPr lang="en-US" b="1" dirty="0"/>
              <a:t> care, which relies heavily on excellent communication and patient education.</a:t>
            </a:r>
          </a:p>
          <a:p>
            <a:pPr>
              <a:spcBef>
                <a:spcPts val="0"/>
              </a:spcBef>
              <a:spcAft>
                <a:spcPts val="0"/>
              </a:spcAft>
            </a:pPr>
            <a:endParaRPr lang="en-GB" b="1" dirty="0"/>
          </a:p>
          <a:p>
            <a:pPr marL="285750" indent="-285750">
              <a:spcBef>
                <a:spcPts val="0"/>
              </a:spcBef>
              <a:spcAft>
                <a:spcPts val="0"/>
              </a:spcAft>
              <a:buFont typeface="Arial"/>
              <a:buChar char="•"/>
            </a:pPr>
            <a:r>
              <a:rPr lang="en-US" b="1" dirty="0"/>
              <a:t>The framework ensures staff are educated in advanced communication skills and have the cancer-specific knowledge to help people make informed choices, understand their care options, and manage their own care effectively (</a:t>
            </a:r>
            <a:r>
              <a:rPr lang="en-US" b="1" dirty="0" err="1"/>
              <a:t>CiPs</a:t>
            </a:r>
            <a:r>
              <a:rPr lang="en-US" b="1" dirty="0"/>
              <a:t> 6.0 and 7.0).</a:t>
            </a:r>
          </a:p>
          <a:p>
            <a:pPr marL="285750" indent="-285750">
              <a:spcBef>
                <a:spcPts val="0"/>
              </a:spcBef>
              <a:spcAft>
                <a:spcPts val="0"/>
              </a:spcAft>
              <a:buFont typeface="Arial"/>
              <a:buChar char="•"/>
            </a:pPr>
            <a:endParaRPr lang="en-GB" b="1" dirty="0"/>
          </a:p>
          <a:p>
            <a:pPr marL="285750" indent="-285750">
              <a:spcBef>
                <a:spcPts val="0"/>
              </a:spcBef>
              <a:spcAft>
                <a:spcPts val="0"/>
              </a:spcAft>
              <a:buFont typeface="Arial"/>
              <a:buChar char="•"/>
            </a:pPr>
            <a:r>
              <a:rPr lang="en-US" b="1" dirty="0"/>
              <a:t>Addressing Complexity: The structured education provides the depth of knowledge required for professionals to confidently support individuals with complex physical, psychological, and social needs throughout the entire cancer journey.</a:t>
            </a:r>
            <a:endParaRPr lang="en-GB" b="1" dirty="0"/>
          </a:p>
          <a:p>
            <a:endParaRPr lang="en-US" dirty="0">
              <a:ea typeface="Calibri"/>
              <a:cs typeface="Calibri"/>
            </a:endParaRPr>
          </a:p>
        </p:txBody>
      </p:sp>
      <p:sp>
        <p:nvSpPr>
          <p:cNvPr id="4" name="Slide Number Placeholder 3"/>
          <p:cNvSpPr>
            <a:spLocks noGrp="1"/>
          </p:cNvSpPr>
          <p:nvPr>
            <p:ph type="sldNum" sz="quarter" idx="5"/>
          </p:nvPr>
        </p:nvSpPr>
        <p:spPr/>
        <p:txBody>
          <a:bodyPr/>
          <a:lstStyle/>
          <a:p>
            <a:pPr>
              <a:defRPr/>
            </a:pPr>
            <a:fld id="{387612CC-38AC-4C4A-90D8-60E055B0193D}" type="slidenum">
              <a:rPr lang="en-US"/>
              <a:pPr>
                <a:defRPr/>
              </a:pPr>
              <a:t>6</a:t>
            </a:fld>
            <a:endParaRPr lang="en-US"/>
          </a:p>
        </p:txBody>
      </p:sp>
    </p:spTree>
    <p:extLst>
      <p:ext uri="{BB962C8B-B14F-4D97-AF65-F5344CB8AC3E}">
        <p14:creationId xmlns:p14="http://schemas.microsoft.com/office/powerpoint/2010/main" val="12774768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spcAft>
                <a:spcPts val="0"/>
              </a:spcAft>
            </a:pPr>
            <a:r>
              <a:rPr lang="en-US" b="1" dirty="0"/>
              <a:t>Research and Quality Improvement (QI) are vital pillars of the ACCEND framework because they are the mechanisms that drive continuous clinical progress, ensure evidence-based practice, and secure the best possible outcomes for people affected by cancer.</a:t>
            </a:r>
          </a:p>
          <a:p>
            <a:pPr>
              <a:spcBef>
                <a:spcPts val="0"/>
              </a:spcBef>
              <a:spcAft>
                <a:spcPts val="0"/>
              </a:spcAft>
            </a:pPr>
            <a:r>
              <a:rPr lang="en-US" b="1" dirty="0"/>
              <a:t>ACCEND embeds these capabilities across all levels of practice to ensure the workforce is not just following procedures, but actively improving them.</a:t>
            </a:r>
            <a:endParaRPr lang="en-GB" b="1" dirty="0"/>
          </a:p>
          <a:p>
            <a:pPr>
              <a:spcBef>
                <a:spcPts val="0"/>
              </a:spcBef>
              <a:spcAft>
                <a:spcPts val="0"/>
              </a:spcAft>
            </a:pPr>
            <a:br>
              <a:rPr lang="en-US" b="1" dirty="0"/>
            </a:br>
            <a:endParaRPr lang="en-US" b="1" dirty="0"/>
          </a:p>
          <a:p>
            <a:pPr>
              <a:spcBef>
                <a:spcPts val="0"/>
              </a:spcBef>
              <a:spcAft>
                <a:spcPts val="0"/>
              </a:spcAft>
            </a:pPr>
            <a:r>
              <a:rPr lang="en-GB" b="1" dirty="0"/>
              <a:t>1. Ensuring Evidence-Based Practice (EBP)</a:t>
            </a:r>
            <a:endParaRPr lang="en-GB" b="1" dirty="0">
              <a:ea typeface="Calibri"/>
              <a:cs typeface="Calibri"/>
            </a:endParaRPr>
          </a:p>
          <a:p>
            <a:pPr>
              <a:spcBef>
                <a:spcPts val="0"/>
              </a:spcBef>
              <a:spcAft>
                <a:spcPts val="0"/>
              </a:spcAft>
            </a:pPr>
            <a:r>
              <a:rPr lang="en-US" b="1" dirty="0"/>
              <a:t>Cancer treatments and supportive care protocols are constantly evolving. The Research component of ACCEND ensures practice remains current and safe:</a:t>
            </a:r>
            <a:endParaRPr lang="en-GB" b="1" dirty="0"/>
          </a:p>
          <a:p>
            <a:pPr marL="285750" indent="-285750">
              <a:spcBef>
                <a:spcPts val="0"/>
              </a:spcBef>
              <a:spcAft>
                <a:spcPts val="0"/>
              </a:spcAft>
              <a:buFont typeface="Arial"/>
              <a:buChar char="•"/>
            </a:pPr>
            <a:r>
              <a:rPr lang="en-US" b="1" dirty="0"/>
              <a:t>ACCEND mandates that practitioners at all levels can access, critically appraise, and integrate the best available research evidence into their practice. This prevents the delivery of outdated or ineffective care.</a:t>
            </a:r>
            <a:endParaRPr lang="en-GB" b="1" dirty="0"/>
          </a:p>
          <a:p>
            <a:pPr marL="285750" indent="-285750">
              <a:spcBef>
                <a:spcPts val="0"/>
              </a:spcBef>
              <a:spcAft>
                <a:spcPts val="0"/>
              </a:spcAft>
              <a:buFont typeface="Arial"/>
              <a:buChar char="•"/>
            </a:pPr>
            <a:r>
              <a:rPr lang="en-US" b="1" dirty="0"/>
              <a:t>The framework sets clear Core Capabilities in Practice (</a:t>
            </a:r>
            <a:r>
              <a:rPr lang="en-US" b="1" dirty="0" err="1"/>
              <a:t>CiPs</a:t>
            </a:r>
            <a:r>
              <a:rPr lang="en-US" b="1" dirty="0"/>
              <a:t>) for supporting and, at advanced levels, leading clinical research and audits. This ensures that the workforce is actively contributing to the generation of new knowledge about treatment and care, and facilitating the rapid adoption of innovations.</a:t>
            </a:r>
            <a:endParaRPr lang="en-GB" b="1" dirty="0"/>
          </a:p>
          <a:p>
            <a:pPr>
              <a:spcBef>
                <a:spcPts val="0"/>
              </a:spcBef>
              <a:spcAft>
                <a:spcPts val="0"/>
              </a:spcAft>
            </a:pPr>
            <a:br>
              <a:rPr lang="en-US" b="1" dirty="0"/>
            </a:br>
            <a:endParaRPr lang="en-US" b="1" dirty="0"/>
          </a:p>
          <a:p>
            <a:pPr>
              <a:spcBef>
                <a:spcPts val="0"/>
              </a:spcBef>
              <a:spcAft>
                <a:spcPts val="0"/>
              </a:spcAft>
            </a:pPr>
            <a:r>
              <a:rPr lang="en-GB" b="1" dirty="0"/>
              <a:t>2. Driving Service Quality and Safety (QI)</a:t>
            </a:r>
            <a:endParaRPr lang="en-GB" b="1" dirty="0">
              <a:ea typeface="Calibri"/>
              <a:cs typeface="Calibri"/>
            </a:endParaRPr>
          </a:p>
          <a:p>
            <a:pPr>
              <a:spcBef>
                <a:spcPts val="0"/>
              </a:spcBef>
              <a:spcAft>
                <a:spcPts val="0"/>
              </a:spcAft>
            </a:pPr>
            <a:r>
              <a:rPr lang="en-US" b="1" dirty="0"/>
              <a:t>Quality Improvement is the systematic approach to making measurable improvements in healthcare delivery.</a:t>
            </a:r>
            <a:endParaRPr lang="en-GB" b="1" dirty="0"/>
          </a:p>
          <a:p>
            <a:pPr marL="285750" indent="-285750">
              <a:spcBef>
                <a:spcPts val="0"/>
              </a:spcBef>
              <a:spcAft>
                <a:spcPts val="0"/>
              </a:spcAft>
              <a:buFont typeface="Arial"/>
              <a:buChar char="•"/>
            </a:pPr>
            <a:r>
              <a:rPr lang="en-US" b="1" dirty="0"/>
              <a:t>ACCEND dictates that all staff, from support workers upwards, must contribute to service development and quality improvement activities. This means every team member is responsible for identifying inefficiencies, implementing changes, and measuring the impact.</a:t>
            </a:r>
            <a:endParaRPr lang="en-GB" b="1" dirty="0"/>
          </a:p>
          <a:p>
            <a:pPr marL="285750" indent="-285750">
              <a:spcBef>
                <a:spcPts val="0"/>
              </a:spcBef>
              <a:spcAft>
                <a:spcPts val="0"/>
              </a:spcAft>
              <a:buFont typeface="Arial"/>
              <a:buChar char="•"/>
            </a:pPr>
            <a:r>
              <a:rPr lang="en-US" b="1" dirty="0"/>
              <a:t>Capabilities include participating in clinical audits, reviewing practice protocols, and using data (e.g., patient experience feedback, clinical outcomes) to highlight areas of variation or deficiency. This continuous feedback loop is critical for enhancing safety, efficiency, and patient experience.</a:t>
            </a:r>
            <a:endParaRPr lang="en-GB" b="1" dirty="0"/>
          </a:p>
          <a:p>
            <a:pPr marL="285750" indent="-285750">
              <a:spcBef>
                <a:spcPts val="0"/>
              </a:spcBef>
              <a:spcAft>
                <a:spcPts val="0"/>
              </a:spcAft>
              <a:buFont typeface="Arial"/>
              <a:buChar char="•"/>
            </a:pPr>
            <a:r>
              <a:rPr lang="en-US" b="1" dirty="0"/>
              <a:t>The Quality improvement focus encourages practitioners to promote mechanisms like significant event analysis and complaints processes to learn from incidents, embedding a culture of open reflection and immediate action to prevent recurrence.</a:t>
            </a:r>
            <a:endParaRPr lang="en-GB" b="1" dirty="0"/>
          </a:p>
          <a:p>
            <a:pPr>
              <a:spcBef>
                <a:spcPts val="0"/>
              </a:spcBef>
              <a:spcAft>
                <a:spcPts val="0"/>
              </a:spcAft>
            </a:pPr>
            <a:br>
              <a:rPr lang="en-US" b="1" dirty="0"/>
            </a:br>
            <a:endParaRPr lang="en-US" b="1" dirty="0"/>
          </a:p>
          <a:p>
            <a:pPr>
              <a:spcBef>
                <a:spcPts val="0"/>
              </a:spcBef>
              <a:spcAft>
                <a:spcPts val="0"/>
              </a:spcAft>
            </a:pPr>
            <a:r>
              <a:rPr lang="en-GB" b="1" dirty="0"/>
              <a:t>3. Advancing the Cancer Workforce</a:t>
            </a:r>
            <a:endParaRPr lang="en-GB" b="1" dirty="0">
              <a:ea typeface="Calibri"/>
              <a:cs typeface="Calibri"/>
            </a:endParaRPr>
          </a:p>
          <a:p>
            <a:pPr>
              <a:spcBef>
                <a:spcPts val="0"/>
              </a:spcBef>
              <a:spcAft>
                <a:spcPts val="0"/>
              </a:spcAft>
            </a:pPr>
            <a:r>
              <a:rPr lang="en-US" b="1" dirty="0"/>
              <a:t>Integrating Research and QI provides a structured career path that attracts and retains high-</a:t>
            </a:r>
            <a:r>
              <a:rPr lang="en-US" b="1" dirty="0" err="1"/>
              <a:t>calibre</a:t>
            </a:r>
            <a:r>
              <a:rPr lang="en-US" b="1" dirty="0"/>
              <a:t> staff.</a:t>
            </a:r>
          </a:p>
          <a:p>
            <a:pPr>
              <a:spcBef>
                <a:spcPts val="0"/>
              </a:spcBef>
              <a:spcAft>
                <a:spcPts val="0"/>
              </a:spcAft>
            </a:pPr>
            <a:endParaRPr lang="en-GB" b="1" dirty="0"/>
          </a:p>
          <a:p>
            <a:pPr marL="285750" indent="-285750">
              <a:spcBef>
                <a:spcPts val="0"/>
              </a:spcBef>
              <a:spcAft>
                <a:spcPts val="0"/>
              </a:spcAft>
              <a:buFont typeface="Arial"/>
              <a:buChar char="•"/>
            </a:pPr>
            <a:r>
              <a:rPr lang="en-US" b="1" dirty="0"/>
              <a:t>For professionals at the Enhanced, Advanced, and Consultant levels, the Research/Quality Improvement pillar is a cornerstone. They are expected to lead innovation, shoulder responsibility for developing and changing practice, and generate new knowledge, which fundamentally defines these senior roles.</a:t>
            </a:r>
            <a:endParaRPr lang="en-GB" b="1" dirty="0"/>
          </a:p>
          <a:p>
            <a:pPr marL="285750" indent="-285750">
              <a:spcBef>
                <a:spcPts val="0"/>
              </a:spcBef>
              <a:spcAft>
                <a:spcPts val="0"/>
              </a:spcAft>
              <a:buFont typeface="Arial"/>
              <a:buChar char="•"/>
            </a:pPr>
            <a:r>
              <a:rPr lang="en-US" b="1" dirty="0"/>
              <a:t>By requiring the demonstration of research-related competencies (e.g., leading an audit, publishing a finding), ACCEND offers tangible evidence for career progression, making the oncology career path more structured and aspirational across all non-medical professions.</a:t>
            </a:r>
            <a:endParaRPr lang="en-GB" b="1" dirty="0"/>
          </a:p>
          <a:p>
            <a:pPr>
              <a:spcBef>
                <a:spcPts val="0"/>
              </a:spcBef>
              <a:spcAft>
                <a:spcPts val="0"/>
              </a:spcAft>
            </a:pPr>
            <a:endParaRPr lang="en-GB" b="1" dirty="0">
              <a:ea typeface="Calibri"/>
              <a:cs typeface="Calibri"/>
            </a:endParaRPr>
          </a:p>
          <a:p>
            <a:pPr>
              <a:spcBef>
                <a:spcPts val="0"/>
              </a:spcBef>
              <a:spcAft>
                <a:spcPts val="0"/>
              </a:spcAft>
            </a:pPr>
            <a:endParaRPr lang="en-US" b="1" dirty="0">
              <a:cs typeface="+mn-lt"/>
            </a:endParaRPr>
          </a:p>
          <a:p>
            <a:endParaRPr lang="en-US" dirty="0">
              <a:ea typeface="Calibri"/>
              <a:cs typeface="+mn-lt"/>
            </a:endParaRPr>
          </a:p>
        </p:txBody>
      </p:sp>
      <p:sp>
        <p:nvSpPr>
          <p:cNvPr id="4" name="Slide Number Placeholder 3"/>
          <p:cNvSpPr>
            <a:spLocks noGrp="1"/>
          </p:cNvSpPr>
          <p:nvPr>
            <p:ph type="sldNum" sz="quarter" idx="5"/>
          </p:nvPr>
        </p:nvSpPr>
        <p:spPr/>
        <p:txBody>
          <a:bodyPr/>
          <a:lstStyle/>
          <a:p>
            <a:pPr>
              <a:defRPr/>
            </a:pPr>
            <a:fld id="{387612CC-38AC-4C4A-90D8-60E055B0193D}" type="slidenum">
              <a:rPr lang="en-US"/>
              <a:pPr>
                <a:defRPr/>
              </a:pPr>
              <a:t>7</a:t>
            </a:fld>
            <a:endParaRPr lang="en-US"/>
          </a:p>
        </p:txBody>
      </p:sp>
    </p:spTree>
    <p:extLst>
      <p:ext uri="{BB962C8B-B14F-4D97-AF65-F5344CB8AC3E}">
        <p14:creationId xmlns:p14="http://schemas.microsoft.com/office/powerpoint/2010/main" val="10079728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As I come to the close of this webinar, I want to leave you with one final, crucial thought: These four pillars are not four separate to-do lists; they are an integrated system. Think of them as the four fundamental forces that govern your entire professional career."</a:t>
            </a:r>
          </a:p>
          <a:p>
            <a:r>
              <a:rPr lang="en-GB" b="1" dirty="0"/>
              <a:t>"We have broken down the specifics of Clinical Practice, Education, Career Progression, and Leadership... but the true power lies in how they work </a:t>
            </a:r>
            <a:r>
              <a:rPr lang="en-GB" b="1" i="1" dirty="0"/>
              <a:t>together</a:t>
            </a:r>
            <a:r>
              <a:rPr lang="en-GB" b="1" dirty="0"/>
              <a:t>."</a:t>
            </a:r>
          </a:p>
          <a:p>
            <a:r>
              <a:rPr lang="en-GB" b="1" dirty="0"/>
              <a:t>(Acknowledge the graphic/points on the slide quickly)</a:t>
            </a:r>
          </a:p>
          <a:p>
            <a:r>
              <a:rPr lang="en-GB" b="1" dirty="0"/>
              <a:t>"Clinical practice is what we </a:t>
            </a:r>
            <a:r>
              <a:rPr lang="en-GB" b="1" i="1" dirty="0"/>
              <a:t>do</a:t>
            </a:r>
            <a:r>
              <a:rPr lang="en-GB" b="1" dirty="0"/>
              <a:t>. Education is how we </a:t>
            </a:r>
            <a:r>
              <a:rPr lang="en-GB" b="1" i="1" dirty="0"/>
              <a:t>get better</a:t>
            </a:r>
            <a:r>
              <a:rPr lang="en-GB" b="1" dirty="0"/>
              <a:t> at it. Career progression is how we </a:t>
            </a:r>
            <a:r>
              <a:rPr lang="en-GB" b="1" i="1" dirty="0"/>
              <a:t>grow</a:t>
            </a:r>
            <a:r>
              <a:rPr lang="en-GB" b="1" dirty="0"/>
              <a:t> our role. And Leadership is how we </a:t>
            </a:r>
            <a:r>
              <a:rPr lang="en-GB" b="1" i="1" dirty="0"/>
              <a:t>impact</a:t>
            </a:r>
            <a:r>
              <a:rPr lang="en-GB" b="1" dirty="0"/>
              <a:t> the world around us."</a:t>
            </a:r>
          </a:p>
          <a:p>
            <a:endParaRPr lang="en-GB" dirty="0"/>
          </a:p>
        </p:txBody>
      </p:sp>
      <p:sp>
        <p:nvSpPr>
          <p:cNvPr id="4" name="Slide Number Placeholder 3"/>
          <p:cNvSpPr>
            <a:spLocks noGrp="1"/>
          </p:cNvSpPr>
          <p:nvPr>
            <p:ph type="sldNum" sz="quarter" idx="5"/>
          </p:nvPr>
        </p:nvSpPr>
        <p:spPr/>
        <p:txBody>
          <a:bodyPr/>
          <a:lstStyle/>
          <a:p>
            <a:pPr>
              <a:defRPr/>
            </a:pPr>
            <a:fld id="{387612CC-38AC-4C4A-90D8-60E055B0193D}" type="slidenum">
              <a:rPr lang="en-US" smtClean="0"/>
              <a:pPr>
                <a:defRPr/>
              </a:pPr>
              <a:t>8</a:t>
            </a:fld>
            <a:endParaRPr lang="en-US"/>
          </a:p>
        </p:txBody>
      </p:sp>
    </p:spTree>
    <p:extLst>
      <p:ext uri="{BB962C8B-B14F-4D97-AF65-F5344CB8AC3E}">
        <p14:creationId xmlns:p14="http://schemas.microsoft.com/office/powerpoint/2010/main" val="34072004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a:defRPr/>
            </a:pPr>
            <a:fld id="{387612CC-38AC-4C4A-90D8-60E055B0193D}" type="slidenum">
              <a:rPr lang="en-US" smtClean="0"/>
              <a:pPr>
                <a:defRPr/>
              </a:pPr>
              <a:t>11</a:t>
            </a:fld>
            <a:endParaRPr lang="en-US"/>
          </a:p>
        </p:txBody>
      </p:sp>
    </p:spTree>
    <p:extLst>
      <p:ext uri="{BB962C8B-B14F-4D97-AF65-F5344CB8AC3E}">
        <p14:creationId xmlns:p14="http://schemas.microsoft.com/office/powerpoint/2010/main" val="35606553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2.jpeg"/><Relationship Id="rId5" Type="http://schemas.openxmlformats.org/officeDocument/2006/relationships/image" Target="../media/image8.png"/><Relationship Id="rId4" Type="http://schemas.openxmlformats.org/officeDocument/2006/relationships/image" Target="../media/image7.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png"/><Relationship Id="rId1" Type="http://schemas.openxmlformats.org/officeDocument/2006/relationships/slideMaster" Target="../slideMasters/slideMaster2.xml"/><Relationship Id="rId6" Type="http://schemas.openxmlformats.org/officeDocument/2006/relationships/image" Target="../media/image2.jpeg"/><Relationship Id="rId5" Type="http://schemas.openxmlformats.org/officeDocument/2006/relationships/image" Target="../media/image8.png"/><Relationship Id="rId4" Type="http://schemas.openxmlformats.org/officeDocument/2006/relationships/image" Target="../media/image7.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2.png"/><Relationship Id="rId1" Type="http://schemas.openxmlformats.org/officeDocument/2006/relationships/slideMaster" Target="../slideMasters/slideMaster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Layouts/_rels/slideLayout3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2.jpe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CA6C615-CC10-4FB7-8A7E-E5C7011792FF}"/>
              </a:ext>
            </a:extLst>
          </p:cNvPr>
          <p:cNvSpPr>
            <a:spLocks noGrp="1"/>
          </p:cNvSpPr>
          <p:nvPr>
            <p:ph type="dt" sz="half" idx="10"/>
          </p:nvPr>
        </p:nvSpPr>
        <p:spPr/>
        <p:txBody>
          <a:bodyPr/>
          <a:lstStyle>
            <a:lvl1pPr>
              <a:defRPr/>
            </a:lvl1pPr>
          </a:lstStyle>
          <a:p>
            <a:pPr>
              <a:defRPr/>
            </a:pPr>
            <a:fld id="{1B455E23-8865-4990-951B-EE97142DA77F}" type="datetimeFigureOut">
              <a:rPr lang="en-US"/>
              <a:pPr>
                <a:defRPr/>
              </a:pPr>
              <a:t>3/4/2026</a:t>
            </a:fld>
            <a:endParaRPr lang="en-US"/>
          </a:p>
        </p:txBody>
      </p:sp>
      <p:sp>
        <p:nvSpPr>
          <p:cNvPr id="5" name="Footer Placeholder 4">
            <a:extLst>
              <a:ext uri="{FF2B5EF4-FFF2-40B4-BE49-F238E27FC236}">
                <a16:creationId xmlns:a16="http://schemas.microsoft.com/office/drawing/2014/main" id="{E41D7796-65F6-4F47-B254-EA0E4EB3A82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964C996-F821-45C7-940B-E94472751E53}"/>
              </a:ext>
            </a:extLst>
          </p:cNvPr>
          <p:cNvSpPr>
            <a:spLocks noGrp="1"/>
          </p:cNvSpPr>
          <p:nvPr>
            <p:ph type="sldNum" sz="quarter" idx="12"/>
          </p:nvPr>
        </p:nvSpPr>
        <p:spPr/>
        <p:txBody>
          <a:bodyPr/>
          <a:lstStyle>
            <a:lvl1pPr>
              <a:defRPr/>
            </a:lvl1pPr>
          </a:lstStyle>
          <a:p>
            <a:pPr>
              <a:defRPr/>
            </a:pPr>
            <a:fld id="{08A1469D-7713-4CC1-98C2-BEBF79BDA3BF}" type="slidenum">
              <a:rPr lang="en-US"/>
              <a:pPr>
                <a:defRPr/>
              </a:pPr>
              <a:t>‹#›</a:t>
            </a:fld>
            <a:endParaRPr lang="en-US"/>
          </a:p>
        </p:txBody>
      </p:sp>
    </p:spTree>
    <p:extLst>
      <p:ext uri="{BB962C8B-B14F-4D97-AF65-F5344CB8AC3E}">
        <p14:creationId xmlns:p14="http://schemas.microsoft.com/office/powerpoint/2010/main" val="42057924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443472-D353-415E-8BD0-1CAC602A8175}"/>
              </a:ext>
            </a:extLst>
          </p:cNvPr>
          <p:cNvSpPr>
            <a:spLocks noGrp="1"/>
          </p:cNvSpPr>
          <p:nvPr>
            <p:ph type="dt" sz="half" idx="10"/>
          </p:nvPr>
        </p:nvSpPr>
        <p:spPr/>
        <p:txBody>
          <a:bodyPr/>
          <a:lstStyle>
            <a:lvl1pPr>
              <a:defRPr/>
            </a:lvl1pPr>
          </a:lstStyle>
          <a:p>
            <a:pPr>
              <a:defRPr/>
            </a:pPr>
            <a:fld id="{C5C9CB8F-E90A-4746-9F28-9B33442D16D4}" type="datetimeFigureOut">
              <a:rPr lang="en-US"/>
              <a:pPr>
                <a:defRPr/>
              </a:pPr>
              <a:t>3/4/2026</a:t>
            </a:fld>
            <a:endParaRPr lang="en-US"/>
          </a:p>
        </p:txBody>
      </p:sp>
      <p:sp>
        <p:nvSpPr>
          <p:cNvPr id="5" name="Footer Placeholder 4">
            <a:extLst>
              <a:ext uri="{FF2B5EF4-FFF2-40B4-BE49-F238E27FC236}">
                <a16:creationId xmlns:a16="http://schemas.microsoft.com/office/drawing/2014/main" id="{E4B69EC6-0FBB-489C-8F1A-ABBFC7B7BF1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83446B9-D0F3-4D82-96E4-11A36B5BF097}"/>
              </a:ext>
            </a:extLst>
          </p:cNvPr>
          <p:cNvSpPr>
            <a:spLocks noGrp="1"/>
          </p:cNvSpPr>
          <p:nvPr>
            <p:ph type="sldNum" sz="quarter" idx="12"/>
          </p:nvPr>
        </p:nvSpPr>
        <p:spPr/>
        <p:txBody>
          <a:bodyPr/>
          <a:lstStyle>
            <a:lvl1pPr>
              <a:defRPr/>
            </a:lvl1pPr>
          </a:lstStyle>
          <a:p>
            <a:pPr>
              <a:defRPr/>
            </a:pPr>
            <a:fld id="{89CC027C-CC33-4272-8C2F-F6BA0624F481}" type="slidenum">
              <a:rPr lang="en-US"/>
              <a:pPr>
                <a:defRPr/>
              </a:pPr>
              <a:t>‹#›</a:t>
            </a:fld>
            <a:endParaRPr lang="en-US"/>
          </a:p>
        </p:txBody>
      </p:sp>
    </p:spTree>
    <p:extLst>
      <p:ext uri="{BB962C8B-B14F-4D97-AF65-F5344CB8AC3E}">
        <p14:creationId xmlns:p14="http://schemas.microsoft.com/office/powerpoint/2010/main" val="26804740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355DC17-D060-45DF-BBD4-3F1062059704}"/>
              </a:ext>
            </a:extLst>
          </p:cNvPr>
          <p:cNvSpPr>
            <a:spLocks noGrp="1"/>
          </p:cNvSpPr>
          <p:nvPr>
            <p:ph type="dt" sz="half" idx="10"/>
          </p:nvPr>
        </p:nvSpPr>
        <p:spPr/>
        <p:txBody>
          <a:bodyPr/>
          <a:lstStyle>
            <a:lvl1pPr>
              <a:defRPr/>
            </a:lvl1pPr>
          </a:lstStyle>
          <a:p>
            <a:pPr>
              <a:defRPr/>
            </a:pPr>
            <a:fld id="{DE6BECF9-D117-493A-9A94-B0E1220C7765}" type="datetimeFigureOut">
              <a:rPr lang="en-US"/>
              <a:pPr>
                <a:defRPr/>
              </a:pPr>
              <a:t>3/4/2026</a:t>
            </a:fld>
            <a:endParaRPr lang="en-US"/>
          </a:p>
        </p:txBody>
      </p:sp>
      <p:sp>
        <p:nvSpPr>
          <p:cNvPr id="5" name="Footer Placeholder 4">
            <a:extLst>
              <a:ext uri="{FF2B5EF4-FFF2-40B4-BE49-F238E27FC236}">
                <a16:creationId xmlns:a16="http://schemas.microsoft.com/office/drawing/2014/main" id="{EDE05377-673B-4929-8523-315EC1B7989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5DA59E3-57CE-4817-9DE9-564FBA10DF44}"/>
              </a:ext>
            </a:extLst>
          </p:cNvPr>
          <p:cNvSpPr>
            <a:spLocks noGrp="1"/>
          </p:cNvSpPr>
          <p:nvPr>
            <p:ph type="sldNum" sz="quarter" idx="12"/>
          </p:nvPr>
        </p:nvSpPr>
        <p:spPr/>
        <p:txBody>
          <a:bodyPr/>
          <a:lstStyle>
            <a:lvl1pPr>
              <a:defRPr/>
            </a:lvl1pPr>
          </a:lstStyle>
          <a:p>
            <a:pPr>
              <a:defRPr/>
            </a:pPr>
            <a:fld id="{B1AC8AC5-E96B-49C8-B477-D6426C4D6701}" type="slidenum">
              <a:rPr lang="en-US"/>
              <a:pPr>
                <a:defRPr/>
              </a:pPr>
              <a:t>‹#›</a:t>
            </a:fld>
            <a:endParaRPr lang="en-US"/>
          </a:p>
        </p:txBody>
      </p:sp>
    </p:spTree>
    <p:extLst>
      <p:ext uri="{BB962C8B-B14F-4D97-AF65-F5344CB8AC3E}">
        <p14:creationId xmlns:p14="http://schemas.microsoft.com/office/powerpoint/2010/main" val="33776467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934585-2A7D-4E4F-4059-8889F5D76AA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B8EA521E-8EF9-AF63-CE1D-4DD19389FC9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A4CEA040-1D6C-8F8F-0811-C5097B687040}"/>
              </a:ext>
            </a:extLst>
          </p:cNvPr>
          <p:cNvSpPr>
            <a:spLocks noGrp="1"/>
          </p:cNvSpPr>
          <p:nvPr>
            <p:ph type="dt" sz="half" idx="10"/>
          </p:nvPr>
        </p:nvSpPr>
        <p:spPr/>
        <p:txBody>
          <a:bodyPr/>
          <a:lstStyle/>
          <a:p>
            <a:pPr>
              <a:defRPr/>
            </a:pPr>
            <a:fld id="{5FBAFEF1-9E79-4C49-8C8B-E4CF40CA49C0}" type="datetimeFigureOut">
              <a:rPr lang="en-US" smtClean="0"/>
              <a:pPr>
                <a:defRPr/>
              </a:pPr>
              <a:t>3/4/2026</a:t>
            </a:fld>
            <a:endParaRPr lang="en-US"/>
          </a:p>
        </p:txBody>
      </p:sp>
      <p:sp>
        <p:nvSpPr>
          <p:cNvPr id="5" name="Footer Placeholder 4">
            <a:extLst>
              <a:ext uri="{FF2B5EF4-FFF2-40B4-BE49-F238E27FC236}">
                <a16:creationId xmlns:a16="http://schemas.microsoft.com/office/drawing/2014/main" id="{47B05979-8650-F3DC-B2C9-29EAD1801254}"/>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97A617B1-4C2C-0401-00EB-5AFB1ADAFE2D}"/>
              </a:ext>
            </a:extLst>
          </p:cNvPr>
          <p:cNvSpPr>
            <a:spLocks noGrp="1"/>
          </p:cNvSpPr>
          <p:nvPr>
            <p:ph type="sldNum" sz="quarter" idx="12"/>
          </p:nvPr>
        </p:nvSpPr>
        <p:spPr/>
        <p:txBody>
          <a:bodyPr/>
          <a:lstStyle/>
          <a:p>
            <a:pPr>
              <a:defRPr/>
            </a:pPr>
            <a:fld id="{6BA50553-0001-47AD-8F67-35EB613B2D73}" type="slidenum">
              <a:rPr lang="en-US" smtClean="0"/>
              <a:pPr>
                <a:defRPr/>
              </a:pPr>
              <a:t>‹#›</a:t>
            </a:fld>
            <a:endParaRPr lang="en-US"/>
          </a:p>
        </p:txBody>
      </p:sp>
    </p:spTree>
    <p:extLst>
      <p:ext uri="{BB962C8B-B14F-4D97-AF65-F5344CB8AC3E}">
        <p14:creationId xmlns:p14="http://schemas.microsoft.com/office/powerpoint/2010/main" val="39087482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FB2C8F-6E2C-6D38-E7DE-185F5383275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714C808-323A-C0B3-67D2-90255B2C6D7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CB3448A-8133-74C8-68D1-E8A651CDF48B}"/>
              </a:ext>
            </a:extLst>
          </p:cNvPr>
          <p:cNvSpPr>
            <a:spLocks noGrp="1"/>
          </p:cNvSpPr>
          <p:nvPr>
            <p:ph type="dt" sz="half" idx="10"/>
          </p:nvPr>
        </p:nvSpPr>
        <p:spPr/>
        <p:txBody>
          <a:bodyPr/>
          <a:lstStyle/>
          <a:p>
            <a:fld id="{72D98052-7D65-407B-AFE9-0084B57E8F84}" type="datetimeFigureOut">
              <a:rPr lang="en-GB" smtClean="0"/>
              <a:t>04/03/2026</a:t>
            </a:fld>
            <a:endParaRPr lang="en-GB"/>
          </a:p>
        </p:txBody>
      </p:sp>
      <p:sp>
        <p:nvSpPr>
          <p:cNvPr id="5" name="Footer Placeholder 4">
            <a:extLst>
              <a:ext uri="{FF2B5EF4-FFF2-40B4-BE49-F238E27FC236}">
                <a16:creationId xmlns:a16="http://schemas.microsoft.com/office/drawing/2014/main" id="{E07B7A60-81CC-ADA2-64D6-BB9ED05BBDD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444AF3D-5725-2606-ABE1-AD2C07D04304}"/>
              </a:ext>
            </a:extLst>
          </p:cNvPr>
          <p:cNvSpPr>
            <a:spLocks noGrp="1"/>
          </p:cNvSpPr>
          <p:nvPr>
            <p:ph type="sldNum" sz="quarter" idx="12"/>
          </p:nvPr>
        </p:nvSpPr>
        <p:spPr/>
        <p:txBody>
          <a:bodyPr/>
          <a:lstStyle/>
          <a:p>
            <a:fld id="{DFE1C0FC-64F4-4BBC-8E0B-9B8AB8211170}" type="slidenum">
              <a:rPr lang="en-GB" smtClean="0"/>
              <a:t>‹#›</a:t>
            </a:fld>
            <a:endParaRPr lang="en-GB"/>
          </a:p>
        </p:txBody>
      </p:sp>
      <p:pic>
        <p:nvPicPr>
          <p:cNvPr id="7" name="Picture 9">
            <a:extLst>
              <a:ext uri="{FF2B5EF4-FFF2-40B4-BE49-F238E27FC236}">
                <a16:creationId xmlns:a16="http://schemas.microsoft.com/office/drawing/2014/main" id="{27AC701C-DAD5-27C9-D91C-50A5766B096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4">
            <a:extLst>
              <a:ext uri="{FF2B5EF4-FFF2-40B4-BE49-F238E27FC236}">
                <a16:creationId xmlns:a16="http://schemas.microsoft.com/office/drawing/2014/main" id="{1F471DE8-A36B-0E68-4CE4-FA1DA9B3597C}"/>
              </a:ext>
            </a:extLst>
          </p:cNvPr>
          <p:cNvPicPr>
            <a:picLocks noChangeAspect="1" noChangeArrowheads="1"/>
          </p:cNvPicPr>
          <p:nvPr userDrawn="1"/>
        </p:nvPicPr>
        <p:blipFill rotWithShape="1">
          <a:blip r:embed="rId3"/>
          <a:srcRect t="21152" b="17843"/>
          <a:stretch/>
        </p:blipFill>
        <p:spPr bwMode="auto">
          <a:xfrm>
            <a:off x="8961911" y="264976"/>
            <a:ext cx="2797552" cy="4879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935057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A0D7C2-5248-6706-422B-58FE59C8299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733E68CE-BEDB-0D6A-56A3-B34690EFA72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FD8044A-82B8-12FA-11D8-AE27F2056829}"/>
              </a:ext>
            </a:extLst>
          </p:cNvPr>
          <p:cNvSpPr>
            <a:spLocks noGrp="1"/>
          </p:cNvSpPr>
          <p:nvPr>
            <p:ph type="dt" sz="half" idx="10"/>
          </p:nvPr>
        </p:nvSpPr>
        <p:spPr/>
        <p:txBody>
          <a:bodyPr/>
          <a:lstStyle/>
          <a:p>
            <a:fld id="{72D98052-7D65-407B-AFE9-0084B57E8F84}" type="datetimeFigureOut">
              <a:rPr lang="en-GB" smtClean="0"/>
              <a:t>04/03/2026</a:t>
            </a:fld>
            <a:endParaRPr lang="en-GB"/>
          </a:p>
        </p:txBody>
      </p:sp>
      <p:sp>
        <p:nvSpPr>
          <p:cNvPr id="5" name="Footer Placeholder 4">
            <a:extLst>
              <a:ext uri="{FF2B5EF4-FFF2-40B4-BE49-F238E27FC236}">
                <a16:creationId xmlns:a16="http://schemas.microsoft.com/office/drawing/2014/main" id="{E33E5763-151F-BF52-0B77-73FE62FA92A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827938C-1CDB-1717-29E4-7FA92052BA9A}"/>
              </a:ext>
            </a:extLst>
          </p:cNvPr>
          <p:cNvSpPr>
            <a:spLocks noGrp="1"/>
          </p:cNvSpPr>
          <p:nvPr>
            <p:ph type="sldNum" sz="quarter" idx="12"/>
          </p:nvPr>
        </p:nvSpPr>
        <p:spPr/>
        <p:txBody>
          <a:bodyPr/>
          <a:lstStyle/>
          <a:p>
            <a:fld id="{DFE1C0FC-64F4-4BBC-8E0B-9B8AB8211170}" type="slidenum">
              <a:rPr lang="en-GB" smtClean="0"/>
              <a:t>‹#›</a:t>
            </a:fld>
            <a:endParaRPr lang="en-GB"/>
          </a:p>
        </p:txBody>
      </p:sp>
      <p:pic>
        <p:nvPicPr>
          <p:cNvPr id="7" name="Content Placeholder 4" descr="Background pattern&#10;&#10;Description automatically generated with medium confidence">
            <a:extLst>
              <a:ext uri="{FF2B5EF4-FFF2-40B4-BE49-F238E27FC236}">
                <a16:creationId xmlns:a16="http://schemas.microsoft.com/office/drawing/2014/main" id="{1C5EAA87-8D9F-E086-DC11-8E176A642DC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175" y="0"/>
            <a:ext cx="12190413"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AF8D304B-BD5E-08CF-71FD-5109BD99D7D7}"/>
              </a:ext>
            </a:extLst>
          </p:cNvPr>
          <p:cNvPicPr>
            <a:picLocks noChangeAspect="1" noChangeArrowheads="1"/>
          </p:cNvPicPr>
          <p:nvPr userDrawn="1"/>
        </p:nvPicPr>
        <p:blipFill rotWithShape="1">
          <a:blip r:embed="rId3"/>
          <a:srcRect l="6142" t="18671" r="7877" b="12854"/>
          <a:stretch/>
        </p:blipFill>
        <p:spPr bwMode="auto">
          <a:xfrm>
            <a:off x="9143997" y="241734"/>
            <a:ext cx="2354317" cy="536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507859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1969BD-62AB-A7E5-7615-05D81674246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0599ADB-31E1-B5F3-60E1-784432D6A8A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E4F80D78-9BDA-4DB6-45E4-97F7E896E24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26AC3BA2-0328-6CC6-C8C2-2A496EC1225D}"/>
              </a:ext>
            </a:extLst>
          </p:cNvPr>
          <p:cNvSpPr>
            <a:spLocks noGrp="1"/>
          </p:cNvSpPr>
          <p:nvPr>
            <p:ph type="dt" sz="half" idx="10"/>
          </p:nvPr>
        </p:nvSpPr>
        <p:spPr/>
        <p:txBody>
          <a:bodyPr/>
          <a:lstStyle/>
          <a:p>
            <a:pPr>
              <a:defRPr/>
            </a:pPr>
            <a:fld id="{F6EC2FB1-8B64-4375-9186-532A1B3E5EE5}" type="datetimeFigureOut">
              <a:rPr lang="en-US" smtClean="0"/>
              <a:pPr>
                <a:defRPr/>
              </a:pPr>
              <a:t>3/4/2026</a:t>
            </a:fld>
            <a:endParaRPr lang="en-US"/>
          </a:p>
        </p:txBody>
      </p:sp>
      <p:sp>
        <p:nvSpPr>
          <p:cNvPr id="6" name="Footer Placeholder 5">
            <a:extLst>
              <a:ext uri="{FF2B5EF4-FFF2-40B4-BE49-F238E27FC236}">
                <a16:creationId xmlns:a16="http://schemas.microsoft.com/office/drawing/2014/main" id="{15290E24-C221-91AA-A6A2-E8A7C674DD14}"/>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4ED35DAB-0168-DD1F-0252-E20AA43B8E41}"/>
              </a:ext>
            </a:extLst>
          </p:cNvPr>
          <p:cNvSpPr>
            <a:spLocks noGrp="1"/>
          </p:cNvSpPr>
          <p:nvPr>
            <p:ph type="sldNum" sz="quarter" idx="12"/>
          </p:nvPr>
        </p:nvSpPr>
        <p:spPr/>
        <p:txBody>
          <a:bodyPr/>
          <a:lstStyle/>
          <a:p>
            <a:pPr>
              <a:defRPr/>
            </a:pPr>
            <a:fld id="{30498863-E0D0-45EC-B5E4-C132FBA1FFEA}" type="slidenum">
              <a:rPr lang="en-US" smtClean="0"/>
              <a:pPr>
                <a:defRPr/>
              </a:pPr>
              <a:t>‹#›</a:t>
            </a:fld>
            <a:endParaRPr lang="en-US"/>
          </a:p>
        </p:txBody>
      </p:sp>
    </p:spTree>
    <p:extLst>
      <p:ext uri="{BB962C8B-B14F-4D97-AF65-F5344CB8AC3E}">
        <p14:creationId xmlns:p14="http://schemas.microsoft.com/office/powerpoint/2010/main" val="11314594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469EC0-50B1-44A3-ADDE-6C4BC312E639}"/>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954A84B-966E-D2A2-AE7F-D1DC367FF3F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89C1D46-3AFF-FA98-C6D7-36955E59A2B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F823140-A54E-4258-A866-E29460E3D29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72E1068-B7A0-5C53-AB5E-E5A8A126DB2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4B7650FB-8A44-268B-C743-01119CFCD52A}"/>
              </a:ext>
            </a:extLst>
          </p:cNvPr>
          <p:cNvSpPr>
            <a:spLocks noGrp="1"/>
          </p:cNvSpPr>
          <p:nvPr>
            <p:ph type="dt" sz="half" idx="10"/>
          </p:nvPr>
        </p:nvSpPr>
        <p:spPr/>
        <p:txBody>
          <a:bodyPr/>
          <a:lstStyle/>
          <a:p>
            <a:pPr>
              <a:defRPr/>
            </a:pPr>
            <a:fld id="{9A468BBB-A909-47BC-9654-DDB716F954FF}" type="datetimeFigureOut">
              <a:rPr lang="en-US" smtClean="0"/>
              <a:pPr>
                <a:defRPr/>
              </a:pPr>
              <a:t>3/4/2026</a:t>
            </a:fld>
            <a:endParaRPr lang="en-US"/>
          </a:p>
        </p:txBody>
      </p:sp>
      <p:sp>
        <p:nvSpPr>
          <p:cNvPr id="8" name="Footer Placeholder 7">
            <a:extLst>
              <a:ext uri="{FF2B5EF4-FFF2-40B4-BE49-F238E27FC236}">
                <a16:creationId xmlns:a16="http://schemas.microsoft.com/office/drawing/2014/main" id="{4A233E8E-6039-5AF2-1684-CD31C52642FF}"/>
              </a:ext>
            </a:extLst>
          </p:cNvPr>
          <p:cNvSpPr>
            <a:spLocks noGrp="1"/>
          </p:cNvSpPr>
          <p:nvPr>
            <p:ph type="ftr" sz="quarter" idx="11"/>
          </p:nvPr>
        </p:nvSpPr>
        <p:spPr/>
        <p:txBody>
          <a:bodyPr/>
          <a:lstStyle/>
          <a:p>
            <a:pPr>
              <a:defRPr/>
            </a:pPr>
            <a:endParaRPr lang="en-US"/>
          </a:p>
        </p:txBody>
      </p:sp>
      <p:sp>
        <p:nvSpPr>
          <p:cNvPr id="9" name="Slide Number Placeholder 8">
            <a:extLst>
              <a:ext uri="{FF2B5EF4-FFF2-40B4-BE49-F238E27FC236}">
                <a16:creationId xmlns:a16="http://schemas.microsoft.com/office/drawing/2014/main" id="{261919B4-67A6-36F6-776E-D025455C6FAE}"/>
              </a:ext>
            </a:extLst>
          </p:cNvPr>
          <p:cNvSpPr>
            <a:spLocks noGrp="1"/>
          </p:cNvSpPr>
          <p:nvPr>
            <p:ph type="sldNum" sz="quarter" idx="12"/>
          </p:nvPr>
        </p:nvSpPr>
        <p:spPr/>
        <p:txBody>
          <a:bodyPr/>
          <a:lstStyle/>
          <a:p>
            <a:pPr>
              <a:defRPr/>
            </a:pPr>
            <a:fld id="{7002D8E2-52B0-43E6-BB5A-9D9762645894}" type="slidenum">
              <a:rPr lang="en-US" smtClean="0"/>
              <a:pPr>
                <a:defRPr/>
              </a:pPr>
              <a:t>‹#›</a:t>
            </a:fld>
            <a:endParaRPr lang="en-US"/>
          </a:p>
        </p:txBody>
      </p:sp>
    </p:spTree>
    <p:extLst>
      <p:ext uri="{BB962C8B-B14F-4D97-AF65-F5344CB8AC3E}">
        <p14:creationId xmlns:p14="http://schemas.microsoft.com/office/powerpoint/2010/main" val="41135495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F4E98A-EDCF-BB24-5043-FF4A5FC96865}"/>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175100C0-5629-2206-C6A4-A2C0D26B4394}"/>
              </a:ext>
            </a:extLst>
          </p:cNvPr>
          <p:cNvSpPr>
            <a:spLocks noGrp="1"/>
          </p:cNvSpPr>
          <p:nvPr>
            <p:ph type="dt" sz="half" idx="10"/>
          </p:nvPr>
        </p:nvSpPr>
        <p:spPr/>
        <p:txBody>
          <a:bodyPr/>
          <a:lstStyle/>
          <a:p>
            <a:pPr>
              <a:defRPr/>
            </a:pPr>
            <a:fld id="{5FBAFEF1-9E79-4C49-8C8B-E4CF40CA49C0}" type="datetimeFigureOut">
              <a:rPr lang="en-US" smtClean="0"/>
              <a:pPr>
                <a:defRPr/>
              </a:pPr>
              <a:t>3/4/2026</a:t>
            </a:fld>
            <a:endParaRPr lang="en-US"/>
          </a:p>
        </p:txBody>
      </p:sp>
      <p:sp>
        <p:nvSpPr>
          <p:cNvPr id="4" name="Footer Placeholder 3">
            <a:extLst>
              <a:ext uri="{FF2B5EF4-FFF2-40B4-BE49-F238E27FC236}">
                <a16:creationId xmlns:a16="http://schemas.microsoft.com/office/drawing/2014/main" id="{0A3010D8-7D0F-4F2A-FDD5-7DAA8878BBBD}"/>
              </a:ext>
            </a:extLst>
          </p:cNvPr>
          <p:cNvSpPr>
            <a:spLocks noGrp="1"/>
          </p:cNvSpPr>
          <p:nvPr>
            <p:ph type="ftr" sz="quarter" idx="11"/>
          </p:nvPr>
        </p:nvSpPr>
        <p:spPr/>
        <p:txBody>
          <a:bodyPr/>
          <a:lstStyle/>
          <a:p>
            <a:pPr>
              <a:defRPr/>
            </a:pPr>
            <a:endParaRPr lang="en-US"/>
          </a:p>
        </p:txBody>
      </p:sp>
      <p:sp>
        <p:nvSpPr>
          <p:cNvPr id="5" name="Slide Number Placeholder 4">
            <a:extLst>
              <a:ext uri="{FF2B5EF4-FFF2-40B4-BE49-F238E27FC236}">
                <a16:creationId xmlns:a16="http://schemas.microsoft.com/office/drawing/2014/main" id="{4FEF7526-C195-868B-7FC8-AD0AD28CB0A8}"/>
              </a:ext>
            </a:extLst>
          </p:cNvPr>
          <p:cNvSpPr>
            <a:spLocks noGrp="1"/>
          </p:cNvSpPr>
          <p:nvPr>
            <p:ph type="sldNum" sz="quarter" idx="12"/>
          </p:nvPr>
        </p:nvSpPr>
        <p:spPr/>
        <p:txBody>
          <a:bodyPr/>
          <a:lstStyle/>
          <a:p>
            <a:pPr>
              <a:defRPr/>
            </a:pPr>
            <a:fld id="{6BA50553-0001-47AD-8F67-35EB613B2D73}" type="slidenum">
              <a:rPr lang="en-US" smtClean="0"/>
              <a:pPr>
                <a:defRPr/>
              </a:pPr>
              <a:t>‹#›</a:t>
            </a:fld>
            <a:endParaRPr lang="en-US"/>
          </a:p>
        </p:txBody>
      </p:sp>
    </p:spTree>
    <p:extLst>
      <p:ext uri="{BB962C8B-B14F-4D97-AF65-F5344CB8AC3E}">
        <p14:creationId xmlns:p14="http://schemas.microsoft.com/office/powerpoint/2010/main" val="10070958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B532EDA-71D6-2077-2591-F560D0D3FB81}"/>
              </a:ext>
            </a:extLst>
          </p:cNvPr>
          <p:cNvSpPr>
            <a:spLocks noGrp="1"/>
          </p:cNvSpPr>
          <p:nvPr>
            <p:ph type="dt" sz="half" idx="10"/>
          </p:nvPr>
        </p:nvSpPr>
        <p:spPr/>
        <p:txBody>
          <a:bodyPr/>
          <a:lstStyle/>
          <a:p>
            <a:pPr>
              <a:defRPr/>
            </a:pPr>
            <a:fld id="{5FBAFEF1-9E79-4C49-8C8B-E4CF40CA49C0}" type="datetimeFigureOut">
              <a:rPr lang="en-US" smtClean="0"/>
              <a:pPr>
                <a:defRPr/>
              </a:pPr>
              <a:t>3/4/2026</a:t>
            </a:fld>
            <a:endParaRPr lang="en-US"/>
          </a:p>
        </p:txBody>
      </p:sp>
      <p:sp>
        <p:nvSpPr>
          <p:cNvPr id="3" name="Footer Placeholder 2">
            <a:extLst>
              <a:ext uri="{FF2B5EF4-FFF2-40B4-BE49-F238E27FC236}">
                <a16:creationId xmlns:a16="http://schemas.microsoft.com/office/drawing/2014/main" id="{2F0DB444-0645-FC93-79A8-F160241D9535}"/>
              </a:ext>
            </a:extLst>
          </p:cNvPr>
          <p:cNvSpPr>
            <a:spLocks noGrp="1"/>
          </p:cNvSpPr>
          <p:nvPr>
            <p:ph type="ftr" sz="quarter" idx="11"/>
          </p:nvPr>
        </p:nvSpPr>
        <p:spPr/>
        <p:txBody>
          <a:bodyPr/>
          <a:lstStyle/>
          <a:p>
            <a:pPr>
              <a:defRPr/>
            </a:pPr>
            <a:endParaRPr lang="en-US"/>
          </a:p>
        </p:txBody>
      </p:sp>
      <p:sp>
        <p:nvSpPr>
          <p:cNvPr id="4" name="Slide Number Placeholder 3">
            <a:extLst>
              <a:ext uri="{FF2B5EF4-FFF2-40B4-BE49-F238E27FC236}">
                <a16:creationId xmlns:a16="http://schemas.microsoft.com/office/drawing/2014/main" id="{1A6B1A24-8F1E-9631-339F-DA97129ABC2F}"/>
              </a:ext>
            </a:extLst>
          </p:cNvPr>
          <p:cNvSpPr>
            <a:spLocks noGrp="1"/>
          </p:cNvSpPr>
          <p:nvPr>
            <p:ph type="sldNum" sz="quarter" idx="12"/>
          </p:nvPr>
        </p:nvSpPr>
        <p:spPr/>
        <p:txBody>
          <a:bodyPr/>
          <a:lstStyle/>
          <a:p>
            <a:pPr>
              <a:defRPr/>
            </a:pPr>
            <a:fld id="{6BA50553-0001-47AD-8F67-35EB613B2D73}" type="slidenum">
              <a:rPr lang="en-US" smtClean="0"/>
              <a:pPr>
                <a:defRPr/>
              </a:pPr>
              <a:t>‹#›</a:t>
            </a:fld>
            <a:endParaRPr lang="en-US"/>
          </a:p>
        </p:txBody>
      </p:sp>
    </p:spTree>
    <p:extLst>
      <p:ext uri="{BB962C8B-B14F-4D97-AF65-F5344CB8AC3E}">
        <p14:creationId xmlns:p14="http://schemas.microsoft.com/office/powerpoint/2010/main" val="40768122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BF315F-847F-B4C6-F76D-E4D27A22A76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720A8DEA-43D1-5512-2EFE-39F62931332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5A3C463B-BF98-3B17-753C-143417F8A0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62D9D89-D22A-FF21-202A-49DB629F8C69}"/>
              </a:ext>
            </a:extLst>
          </p:cNvPr>
          <p:cNvSpPr>
            <a:spLocks noGrp="1"/>
          </p:cNvSpPr>
          <p:nvPr>
            <p:ph type="dt" sz="half" idx="10"/>
          </p:nvPr>
        </p:nvSpPr>
        <p:spPr/>
        <p:txBody>
          <a:bodyPr/>
          <a:lstStyle/>
          <a:p>
            <a:pPr>
              <a:defRPr/>
            </a:pPr>
            <a:fld id="{A2D35333-F93F-4313-B1E9-F1D51B1B36BE}" type="datetimeFigureOut">
              <a:rPr lang="en-US" smtClean="0"/>
              <a:pPr>
                <a:defRPr/>
              </a:pPr>
              <a:t>3/4/2026</a:t>
            </a:fld>
            <a:endParaRPr lang="en-US"/>
          </a:p>
        </p:txBody>
      </p:sp>
      <p:sp>
        <p:nvSpPr>
          <p:cNvPr id="6" name="Footer Placeholder 5">
            <a:extLst>
              <a:ext uri="{FF2B5EF4-FFF2-40B4-BE49-F238E27FC236}">
                <a16:creationId xmlns:a16="http://schemas.microsoft.com/office/drawing/2014/main" id="{1DB759C9-E7E1-E243-F5C0-FA77ED5F99CD}"/>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2EF22AD6-C615-D987-DCEC-E73049C6A296}"/>
              </a:ext>
            </a:extLst>
          </p:cNvPr>
          <p:cNvSpPr>
            <a:spLocks noGrp="1"/>
          </p:cNvSpPr>
          <p:nvPr>
            <p:ph type="sldNum" sz="quarter" idx="12"/>
          </p:nvPr>
        </p:nvSpPr>
        <p:spPr/>
        <p:txBody>
          <a:bodyPr/>
          <a:lstStyle/>
          <a:p>
            <a:pPr>
              <a:defRPr/>
            </a:pPr>
            <a:fld id="{D5FC905B-BC5A-4691-B39F-60503B6E87AF}" type="slidenum">
              <a:rPr lang="en-US" smtClean="0"/>
              <a:pPr>
                <a:defRPr/>
              </a:pPr>
              <a:t>‹#›</a:t>
            </a:fld>
            <a:endParaRPr lang="en-US"/>
          </a:p>
        </p:txBody>
      </p:sp>
    </p:spTree>
    <p:extLst>
      <p:ext uri="{BB962C8B-B14F-4D97-AF65-F5344CB8AC3E}">
        <p14:creationId xmlns:p14="http://schemas.microsoft.com/office/powerpoint/2010/main" val="1987954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89A976-D1B2-43E4-9078-F66220D282B5}"/>
              </a:ext>
            </a:extLst>
          </p:cNvPr>
          <p:cNvSpPr>
            <a:spLocks noGrp="1"/>
          </p:cNvSpPr>
          <p:nvPr>
            <p:ph type="dt" sz="half" idx="10"/>
          </p:nvPr>
        </p:nvSpPr>
        <p:spPr/>
        <p:txBody>
          <a:bodyPr/>
          <a:lstStyle>
            <a:lvl1pPr>
              <a:defRPr/>
            </a:lvl1pPr>
          </a:lstStyle>
          <a:p>
            <a:pPr>
              <a:defRPr/>
            </a:pPr>
            <a:fld id="{9A70045C-0311-480B-844A-9711BBCCD9E9}" type="datetimeFigureOut">
              <a:rPr lang="en-US"/>
              <a:pPr>
                <a:defRPr/>
              </a:pPr>
              <a:t>3/4/2026</a:t>
            </a:fld>
            <a:endParaRPr lang="en-US"/>
          </a:p>
        </p:txBody>
      </p:sp>
      <p:sp>
        <p:nvSpPr>
          <p:cNvPr id="5" name="Footer Placeholder 4">
            <a:extLst>
              <a:ext uri="{FF2B5EF4-FFF2-40B4-BE49-F238E27FC236}">
                <a16:creationId xmlns:a16="http://schemas.microsoft.com/office/drawing/2014/main" id="{E2825156-925E-42B2-815C-B0F67633CB7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5A9D928-DBE5-4F34-A103-80A9B598B638}"/>
              </a:ext>
            </a:extLst>
          </p:cNvPr>
          <p:cNvSpPr>
            <a:spLocks noGrp="1"/>
          </p:cNvSpPr>
          <p:nvPr>
            <p:ph type="sldNum" sz="quarter" idx="12"/>
          </p:nvPr>
        </p:nvSpPr>
        <p:spPr/>
        <p:txBody>
          <a:bodyPr/>
          <a:lstStyle>
            <a:lvl1pPr>
              <a:defRPr/>
            </a:lvl1pPr>
          </a:lstStyle>
          <a:p>
            <a:pPr>
              <a:defRPr/>
            </a:pPr>
            <a:fld id="{5BC6BDDB-3368-46F0-B737-B17E41EE7154}" type="slidenum">
              <a:rPr lang="en-US"/>
              <a:pPr>
                <a:defRPr/>
              </a:pPr>
              <a:t>‹#›</a:t>
            </a:fld>
            <a:endParaRPr lang="en-US"/>
          </a:p>
        </p:txBody>
      </p:sp>
    </p:spTree>
    <p:extLst>
      <p:ext uri="{BB962C8B-B14F-4D97-AF65-F5344CB8AC3E}">
        <p14:creationId xmlns:p14="http://schemas.microsoft.com/office/powerpoint/2010/main" val="30665701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4C8965-E5C4-C69C-CDFC-6A1DF6D09D2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6989273C-D6BA-DA6E-9FBD-85D93569328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E3FC79FE-3A3A-8840-843A-322D507F35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D91F66C-5AF3-99F4-ABB9-BB28E1877ADF}"/>
              </a:ext>
            </a:extLst>
          </p:cNvPr>
          <p:cNvSpPr>
            <a:spLocks noGrp="1"/>
          </p:cNvSpPr>
          <p:nvPr>
            <p:ph type="dt" sz="half" idx="10"/>
          </p:nvPr>
        </p:nvSpPr>
        <p:spPr/>
        <p:txBody>
          <a:bodyPr/>
          <a:lstStyle/>
          <a:p>
            <a:pPr>
              <a:defRPr/>
            </a:pPr>
            <a:fld id="{8EAEE843-B31D-4B08-8BA7-E2BBE56F375A}" type="datetimeFigureOut">
              <a:rPr lang="en-US" smtClean="0"/>
              <a:pPr>
                <a:defRPr/>
              </a:pPr>
              <a:t>3/4/2026</a:t>
            </a:fld>
            <a:endParaRPr lang="en-US"/>
          </a:p>
        </p:txBody>
      </p:sp>
      <p:sp>
        <p:nvSpPr>
          <p:cNvPr id="6" name="Footer Placeholder 5">
            <a:extLst>
              <a:ext uri="{FF2B5EF4-FFF2-40B4-BE49-F238E27FC236}">
                <a16:creationId xmlns:a16="http://schemas.microsoft.com/office/drawing/2014/main" id="{933750A2-9BF9-1011-DE1F-BC763633B1A0}"/>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12708E83-BC8D-6CE7-51C2-AE543C7E871F}"/>
              </a:ext>
            </a:extLst>
          </p:cNvPr>
          <p:cNvSpPr>
            <a:spLocks noGrp="1"/>
          </p:cNvSpPr>
          <p:nvPr>
            <p:ph type="sldNum" sz="quarter" idx="12"/>
          </p:nvPr>
        </p:nvSpPr>
        <p:spPr/>
        <p:txBody>
          <a:bodyPr/>
          <a:lstStyle/>
          <a:p>
            <a:pPr>
              <a:defRPr/>
            </a:pPr>
            <a:fld id="{8CEAF58F-680A-4BF5-8496-1BEA5560A9CB}" type="slidenum">
              <a:rPr lang="en-US" smtClean="0"/>
              <a:pPr>
                <a:defRPr/>
              </a:pPr>
              <a:t>‹#›</a:t>
            </a:fld>
            <a:endParaRPr lang="en-US"/>
          </a:p>
        </p:txBody>
      </p:sp>
    </p:spTree>
    <p:extLst>
      <p:ext uri="{BB962C8B-B14F-4D97-AF65-F5344CB8AC3E}">
        <p14:creationId xmlns:p14="http://schemas.microsoft.com/office/powerpoint/2010/main" val="40497360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8048AD-32D9-4709-A578-E7144AE00CB4}"/>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8A0B7A6-A429-3452-2EF4-2323DB30EE9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7E377EF-C04A-9379-BA1E-FA2D7E24DD8E}"/>
              </a:ext>
            </a:extLst>
          </p:cNvPr>
          <p:cNvSpPr>
            <a:spLocks noGrp="1"/>
          </p:cNvSpPr>
          <p:nvPr>
            <p:ph type="dt" sz="half" idx="10"/>
          </p:nvPr>
        </p:nvSpPr>
        <p:spPr/>
        <p:txBody>
          <a:bodyPr/>
          <a:lstStyle/>
          <a:p>
            <a:pPr>
              <a:defRPr/>
            </a:pPr>
            <a:fld id="{C5C9CB8F-E90A-4746-9F28-9B33442D16D4}" type="datetimeFigureOut">
              <a:rPr lang="en-US" smtClean="0"/>
              <a:pPr>
                <a:defRPr/>
              </a:pPr>
              <a:t>3/4/2026</a:t>
            </a:fld>
            <a:endParaRPr lang="en-US"/>
          </a:p>
        </p:txBody>
      </p:sp>
      <p:sp>
        <p:nvSpPr>
          <p:cNvPr id="5" name="Footer Placeholder 4">
            <a:extLst>
              <a:ext uri="{FF2B5EF4-FFF2-40B4-BE49-F238E27FC236}">
                <a16:creationId xmlns:a16="http://schemas.microsoft.com/office/drawing/2014/main" id="{11CDF2FC-C558-3ED1-5661-BA6E1AA73372}"/>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56761B63-3C50-2D1E-BE82-2D803935269F}"/>
              </a:ext>
            </a:extLst>
          </p:cNvPr>
          <p:cNvSpPr>
            <a:spLocks noGrp="1"/>
          </p:cNvSpPr>
          <p:nvPr>
            <p:ph type="sldNum" sz="quarter" idx="12"/>
          </p:nvPr>
        </p:nvSpPr>
        <p:spPr/>
        <p:txBody>
          <a:bodyPr/>
          <a:lstStyle/>
          <a:p>
            <a:pPr>
              <a:defRPr/>
            </a:pPr>
            <a:fld id="{89CC027C-CC33-4272-8C2F-F6BA0624F481}" type="slidenum">
              <a:rPr lang="en-US" smtClean="0"/>
              <a:pPr>
                <a:defRPr/>
              </a:pPr>
              <a:t>‹#›</a:t>
            </a:fld>
            <a:endParaRPr lang="en-US"/>
          </a:p>
        </p:txBody>
      </p:sp>
    </p:spTree>
    <p:extLst>
      <p:ext uri="{BB962C8B-B14F-4D97-AF65-F5344CB8AC3E}">
        <p14:creationId xmlns:p14="http://schemas.microsoft.com/office/powerpoint/2010/main" val="8373083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1EF4D3A-CE4B-0656-8413-A5E60E25F5B2}"/>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C02FDC0-7FBA-E6A6-3A98-A5F481AFA9F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B78C91D-950A-ED76-7806-7641A562B742}"/>
              </a:ext>
            </a:extLst>
          </p:cNvPr>
          <p:cNvSpPr>
            <a:spLocks noGrp="1"/>
          </p:cNvSpPr>
          <p:nvPr>
            <p:ph type="dt" sz="half" idx="10"/>
          </p:nvPr>
        </p:nvSpPr>
        <p:spPr/>
        <p:txBody>
          <a:bodyPr/>
          <a:lstStyle/>
          <a:p>
            <a:pPr>
              <a:defRPr/>
            </a:pPr>
            <a:fld id="{DE6BECF9-D117-493A-9A94-B0E1220C7765}" type="datetimeFigureOut">
              <a:rPr lang="en-US" smtClean="0"/>
              <a:pPr>
                <a:defRPr/>
              </a:pPr>
              <a:t>3/4/2026</a:t>
            </a:fld>
            <a:endParaRPr lang="en-US"/>
          </a:p>
        </p:txBody>
      </p:sp>
      <p:sp>
        <p:nvSpPr>
          <p:cNvPr id="5" name="Footer Placeholder 4">
            <a:extLst>
              <a:ext uri="{FF2B5EF4-FFF2-40B4-BE49-F238E27FC236}">
                <a16:creationId xmlns:a16="http://schemas.microsoft.com/office/drawing/2014/main" id="{8C28420A-5EB7-9B9B-6004-B7512EBD3FAC}"/>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3A800BE2-051D-A7E5-0F17-BC5CF628F145}"/>
              </a:ext>
            </a:extLst>
          </p:cNvPr>
          <p:cNvSpPr>
            <a:spLocks noGrp="1"/>
          </p:cNvSpPr>
          <p:nvPr>
            <p:ph type="sldNum" sz="quarter" idx="12"/>
          </p:nvPr>
        </p:nvSpPr>
        <p:spPr/>
        <p:txBody>
          <a:bodyPr/>
          <a:lstStyle/>
          <a:p>
            <a:pPr>
              <a:defRPr/>
            </a:pPr>
            <a:fld id="{B1AC8AC5-E96B-49C8-B477-D6426C4D6701}" type="slidenum">
              <a:rPr lang="en-US" smtClean="0"/>
              <a:pPr>
                <a:defRPr/>
              </a:pPr>
              <a:t>‹#›</a:t>
            </a:fld>
            <a:endParaRPr lang="en-US"/>
          </a:p>
        </p:txBody>
      </p:sp>
    </p:spTree>
    <p:extLst>
      <p:ext uri="{BB962C8B-B14F-4D97-AF65-F5344CB8AC3E}">
        <p14:creationId xmlns:p14="http://schemas.microsoft.com/office/powerpoint/2010/main" val="21721418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hree Content Across">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DAF6CEE-BCCD-86AF-45C0-E2E2BCE16EBF}"/>
              </a:ext>
            </a:extLst>
          </p:cNvPr>
          <p:cNvSpPr/>
          <p:nvPr userDrawn="1"/>
        </p:nvSpPr>
        <p:spPr>
          <a:xfrm>
            <a:off x="4364038" y="982663"/>
            <a:ext cx="3463925" cy="5246687"/>
          </a:xfrm>
          <a:prstGeom prst="rect">
            <a:avLst/>
          </a:prstGeom>
          <a:solidFill>
            <a:srgbClr val="EDD0E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06323C44-2423-B56D-6CB7-5011C6A26479}"/>
              </a:ext>
            </a:extLst>
          </p:cNvPr>
          <p:cNvSpPr/>
          <p:nvPr userDrawn="1"/>
        </p:nvSpPr>
        <p:spPr>
          <a:xfrm>
            <a:off x="777875" y="982663"/>
            <a:ext cx="3462338" cy="5246687"/>
          </a:xfrm>
          <a:prstGeom prst="rect">
            <a:avLst/>
          </a:prstGeom>
          <a:solidFill>
            <a:srgbClr val="D5EDF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A38CD085-D039-18B3-AE82-FAC2D46BA80B}"/>
              </a:ext>
            </a:extLst>
          </p:cNvPr>
          <p:cNvSpPr/>
          <p:nvPr userDrawn="1"/>
        </p:nvSpPr>
        <p:spPr>
          <a:xfrm>
            <a:off x="7951788" y="982663"/>
            <a:ext cx="3462337" cy="5246687"/>
          </a:xfrm>
          <a:prstGeom prst="rect">
            <a:avLst/>
          </a:prstGeom>
          <a:solidFill>
            <a:srgbClr val="FBE5D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latin typeface="Arial" panose="020B0604020202020204" pitchFamily="34" charset="0"/>
              <a:cs typeface="Arial" panose="020B0604020202020204" pitchFamily="34" charset="0"/>
            </a:endParaRPr>
          </a:p>
        </p:txBody>
      </p:sp>
      <p:pic>
        <p:nvPicPr>
          <p:cNvPr id="11" name="Picture 24">
            <a:extLst>
              <a:ext uri="{FF2B5EF4-FFF2-40B4-BE49-F238E27FC236}">
                <a16:creationId xmlns:a16="http://schemas.microsoft.com/office/drawing/2014/main" id="{484C7726-EA56-67DC-BF4F-E1F4D7041D1E}"/>
              </a:ext>
            </a:extLst>
          </p:cNvPr>
          <p:cNvPicPr>
            <a:picLocks noChangeAspect="1" noChangeArrowheads="1"/>
          </p:cNvPicPr>
          <p:nvPr userDrawn="1"/>
        </p:nvPicPr>
        <p:blipFill rotWithShape="1">
          <a:blip r:embed="rId2"/>
          <a:srcRect t="21152" b="17843"/>
          <a:stretch/>
        </p:blipFill>
        <p:spPr bwMode="auto">
          <a:xfrm>
            <a:off x="8961911" y="264976"/>
            <a:ext cx="2797552" cy="4879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sz="half" idx="1"/>
          </p:nvPr>
        </p:nvSpPr>
        <p:spPr>
          <a:xfrm>
            <a:off x="838200" y="2006600"/>
            <a:ext cx="3314700" cy="4351338"/>
          </a:xfrm>
        </p:spPr>
        <p:txBody>
          <a:bodyPr/>
          <a:lstStyle>
            <a:lvl1pPr>
              <a:defRPr sz="1800"/>
            </a:lvl1pPr>
            <a:lvl2pPr>
              <a:defRPr sz="1600"/>
            </a:lvl2pPr>
            <a:lvl3pPr>
              <a:defRPr sz="1400"/>
            </a:lvl3pPr>
            <a:lvl4pPr>
              <a:defRPr sz="1200"/>
            </a:lvl4pPr>
            <a:lvl5pPr>
              <a:defRPr sz="12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4" name="Content Placeholder 2">
            <a:extLst>
              <a:ext uri="{FF2B5EF4-FFF2-40B4-BE49-F238E27FC236}">
                <a16:creationId xmlns:a16="http://schemas.microsoft.com/office/drawing/2014/main" id="{CBD43DA1-A9B8-3E0A-7B27-9CC1AFB15600}"/>
              </a:ext>
            </a:extLst>
          </p:cNvPr>
          <p:cNvSpPr>
            <a:spLocks noGrp="1"/>
          </p:cNvSpPr>
          <p:nvPr>
            <p:ph sz="half" idx="13"/>
          </p:nvPr>
        </p:nvSpPr>
        <p:spPr>
          <a:xfrm>
            <a:off x="4438650" y="2006600"/>
            <a:ext cx="3314700" cy="4351338"/>
          </a:xfrm>
        </p:spPr>
        <p:txBody>
          <a:bodyPr/>
          <a:lstStyle>
            <a:lvl1pPr>
              <a:defRPr sz="1800"/>
            </a:lvl1pPr>
            <a:lvl2pPr>
              <a:defRPr sz="1600"/>
            </a:lvl2pPr>
            <a:lvl3pPr>
              <a:defRPr sz="1400"/>
            </a:lvl3pPr>
            <a:lvl4pPr>
              <a:defRPr sz="1200"/>
            </a:lvl4pPr>
            <a:lvl5pPr>
              <a:defRPr sz="12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5" name="Content Placeholder 2">
            <a:extLst>
              <a:ext uri="{FF2B5EF4-FFF2-40B4-BE49-F238E27FC236}">
                <a16:creationId xmlns:a16="http://schemas.microsoft.com/office/drawing/2014/main" id="{93584340-B4B1-44EE-46C7-88F5116D9872}"/>
              </a:ext>
            </a:extLst>
          </p:cNvPr>
          <p:cNvSpPr>
            <a:spLocks noGrp="1"/>
          </p:cNvSpPr>
          <p:nvPr>
            <p:ph sz="half" idx="14"/>
          </p:nvPr>
        </p:nvSpPr>
        <p:spPr>
          <a:xfrm>
            <a:off x="8025606" y="2006600"/>
            <a:ext cx="3314700" cy="4351338"/>
          </a:xfrm>
        </p:spPr>
        <p:txBody>
          <a:bodyPr/>
          <a:lstStyle>
            <a:lvl1pPr>
              <a:defRPr sz="1800"/>
            </a:lvl1pPr>
            <a:lvl2pPr>
              <a:defRPr sz="1600"/>
            </a:lvl2pPr>
            <a:lvl3pPr>
              <a:defRPr sz="1400"/>
            </a:lvl3pPr>
            <a:lvl4pPr>
              <a:defRPr sz="1200"/>
            </a:lvl4pPr>
            <a:lvl5pPr>
              <a:defRPr sz="12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7" name="Text Placeholder 16">
            <a:extLst>
              <a:ext uri="{FF2B5EF4-FFF2-40B4-BE49-F238E27FC236}">
                <a16:creationId xmlns:a16="http://schemas.microsoft.com/office/drawing/2014/main" id="{22DEEAF1-FF3B-580C-794B-65597EC2C118}"/>
              </a:ext>
            </a:extLst>
          </p:cNvPr>
          <p:cNvSpPr>
            <a:spLocks noGrp="1"/>
          </p:cNvSpPr>
          <p:nvPr>
            <p:ph type="body" sz="quarter" idx="15"/>
          </p:nvPr>
        </p:nvSpPr>
        <p:spPr>
          <a:xfrm>
            <a:off x="4438650" y="1206500"/>
            <a:ext cx="3314700" cy="671513"/>
          </a:xfrm>
        </p:spPr>
        <p:txBody>
          <a:bodyPr/>
          <a:lstStyle>
            <a:lvl1pPr marL="0" indent="0">
              <a:buNone/>
              <a:defRPr sz="2000"/>
            </a:lvl1pPr>
          </a:lstStyle>
          <a:p>
            <a:pPr lvl="0"/>
            <a:r>
              <a:rPr lang="en-US"/>
              <a:t>Click to edit Master text styles</a:t>
            </a:r>
            <a:endParaRPr lang="en-GB"/>
          </a:p>
        </p:txBody>
      </p:sp>
      <p:sp>
        <p:nvSpPr>
          <p:cNvPr id="18" name="Text Placeholder 16">
            <a:extLst>
              <a:ext uri="{FF2B5EF4-FFF2-40B4-BE49-F238E27FC236}">
                <a16:creationId xmlns:a16="http://schemas.microsoft.com/office/drawing/2014/main" id="{8CE34775-121E-CF2C-ED93-F747337C5ED6}"/>
              </a:ext>
            </a:extLst>
          </p:cNvPr>
          <p:cNvSpPr>
            <a:spLocks noGrp="1"/>
          </p:cNvSpPr>
          <p:nvPr>
            <p:ph type="body" sz="quarter" idx="16"/>
          </p:nvPr>
        </p:nvSpPr>
        <p:spPr>
          <a:xfrm>
            <a:off x="8025606" y="1200148"/>
            <a:ext cx="3314700" cy="671513"/>
          </a:xfrm>
        </p:spPr>
        <p:txBody>
          <a:bodyPr/>
          <a:lstStyle>
            <a:lvl1pPr marL="0" indent="0">
              <a:buNone/>
              <a:defRPr sz="2000"/>
            </a:lvl1pPr>
          </a:lstStyle>
          <a:p>
            <a:pPr lvl="0"/>
            <a:r>
              <a:rPr lang="en-US"/>
              <a:t>Click to edit Master text styles</a:t>
            </a:r>
            <a:endParaRPr lang="en-GB"/>
          </a:p>
        </p:txBody>
      </p:sp>
      <p:sp>
        <p:nvSpPr>
          <p:cNvPr id="22" name="Title 21">
            <a:extLst>
              <a:ext uri="{FF2B5EF4-FFF2-40B4-BE49-F238E27FC236}">
                <a16:creationId xmlns:a16="http://schemas.microsoft.com/office/drawing/2014/main" id="{FCDF5CD7-B28E-77D9-2DB2-7B98CD127745}"/>
              </a:ext>
            </a:extLst>
          </p:cNvPr>
          <p:cNvSpPr>
            <a:spLocks noGrp="1"/>
          </p:cNvSpPr>
          <p:nvPr>
            <p:ph type="title"/>
          </p:nvPr>
        </p:nvSpPr>
        <p:spPr>
          <a:xfrm>
            <a:off x="851694" y="1206500"/>
            <a:ext cx="3314700" cy="665161"/>
          </a:xfrm>
        </p:spPr>
        <p:txBody>
          <a:bodyPr anchor="t"/>
          <a:lstStyle>
            <a:lvl1pPr>
              <a:defRPr sz="2000"/>
            </a:lvl1pPr>
          </a:lstStyle>
          <a:p>
            <a:r>
              <a:rPr lang="en-US"/>
              <a:t>Click to edit Master title style</a:t>
            </a:r>
            <a:endParaRPr lang="en-GB"/>
          </a:p>
        </p:txBody>
      </p:sp>
    </p:spTree>
    <p:extLst>
      <p:ext uri="{BB962C8B-B14F-4D97-AF65-F5344CB8AC3E}">
        <p14:creationId xmlns:p14="http://schemas.microsoft.com/office/powerpoint/2010/main" val="299244617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7" name="Picture 12" descr="A picture containing person, indoor&#10;&#10;Description automatically generated">
            <a:extLst>
              <a:ext uri="{FF2B5EF4-FFF2-40B4-BE49-F238E27FC236}">
                <a16:creationId xmlns:a16="http://schemas.microsoft.com/office/drawing/2014/main" id="{CAB399F3-9FD9-1192-020A-624C7A7DB82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0">
            <a:extLst>
              <a:ext uri="{FF2B5EF4-FFF2-40B4-BE49-F238E27FC236}">
                <a16:creationId xmlns:a16="http://schemas.microsoft.com/office/drawing/2014/main" id="{0987D7BD-8C0A-D369-E31F-46FD9848064B}"/>
              </a:ext>
            </a:extLst>
          </p:cNvPr>
          <p:cNvPicPr>
            <a:picLocks noChangeAspect="1" noChangeArrowheads="1"/>
          </p:cNvPicPr>
          <p:nvPr userDrawn="1"/>
        </p:nvPicPr>
        <p:blipFill rotWithShape="1">
          <a:blip r:embed="rId3"/>
          <a:srcRect l="7588" t="12580" r="7588" b="16252"/>
          <a:stretch/>
        </p:blipFill>
        <p:spPr bwMode="auto">
          <a:xfrm>
            <a:off x="3391732" y="2492046"/>
            <a:ext cx="5408536" cy="1297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9">
            <a:extLst>
              <a:ext uri="{FF2B5EF4-FFF2-40B4-BE49-F238E27FC236}">
                <a16:creationId xmlns:a16="http://schemas.microsoft.com/office/drawing/2014/main" id="{A26BA1FB-7B78-92AD-4C9B-B8A32394DE55}"/>
              </a:ext>
            </a:extLst>
          </p:cNvPr>
          <p:cNvSpPr>
            <a:spLocks noGrp="1"/>
          </p:cNvSpPr>
          <p:nvPr>
            <p:ph type="title"/>
          </p:nvPr>
        </p:nvSpPr>
        <p:spPr>
          <a:xfrm>
            <a:off x="838200" y="3429000"/>
            <a:ext cx="10515600" cy="1325563"/>
          </a:xfrm>
        </p:spPr>
        <p:txBody>
          <a:bodyPr/>
          <a:lstStyle>
            <a:lvl1pPr marL="0" indent="0" algn="ctr">
              <a:buFont typeface="Arial" panose="020B0604020202020204" pitchFamily="34" charset="0"/>
              <a:buNone/>
              <a:defRPr sz="3200">
                <a:solidFill>
                  <a:srgbClr val="00B0F0"/>
                </a:solidFill>
              </a:defRPr>
            </a:lvl1pPr>
          </a:lstStyle>
          <a:p>
            <a:r>
              <a:rPr lang="en-US"/>
              <a:t>Click to edit Master title style</a:t>
            </a:r>
            <a:endParaRPr lang="en-GB"/>
          </a:p>
        </p:txBody>
      </p:sp>
      <p:sp>
        <p:nvSpPr>
          <p:cNvPr id="16" name="Text Placeholder 15">
            <a:extLst>
              <a:ext uri="{FF2B5EF4-FFF2-40B4-BE49-F238E27FC236}">
                <a16:creationId xmlns:a16="http://schemas.microsoft.com/office/drawing/2014/main" id="{A0F0B093-2D3A-3338-66AB-D183FF1EF227}"/>
              </a:ext>
            </a:extLst>
          </p:cNvPr>
          <p:cNvSpPr>
            <a:spLocks noGrp="1"/>
          </p:cNvSpPr>
          <p:nvPr>
            <p:ph type="body" sz="quarter" idx="10" hasCustomPrompt="1"/>
          </p:nvPr>
        </p:nvSpPr>
        <p:spPr>
          <a:xfrm>
            <a:off x="3392488" y="5049838"/>
            <a:ext cx="5407025" cy="973137"/>
          </a:xfrm>
        </p:spPr>
        <p:txBody>
          <a:bodyPr/>
          <a:lstStyle>
            <a:lvl1pPr marL="0" indent="0" algn="ctr">
              <a:buNone/>
              <a:defRPr sz="2400">
                <a:solidFill>
                  <a:srgbClr val="00B0F0"/>
                </a:solidFill>
              </a:defRPr>
            </a:lvl1pPr>
          </a:lstStyle>
          <a:p>
            <a:pPr lvl="0"/>
            <a:r>
              <a:rPr lang="en-US"/>
              <a:t>Click to edit add subtitle</a:t>
            </a:r>
            <a:endParaRPr lang="en-GB"/>
          </a:p>
        </p:txBody>
      </p:sp>
    </p:spTree>
    <p:extLst>
      <p:ext uri="{BB962C8B-B14F-4D97-AF65-F5344CB8AC3E}">
        <p14:creationId xmlns:p14="http://schemas.microsoft.com/office/powerpoint/2010/main" val="42057924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hree Content Across Images">
    <p:spTree>
      <p:nvGrpSpPr>
        <p:cNvPr id="1" name=""/>
        <p:cNvGrpSpPr/>
        <p:nvPr/>
      </p:nvGrpSpPr>
      <p:grpSpPr>
        <a:xfrm>
          <a:off x="0" y="0"/>
          <a:ext cx="0" cy="0"/>
          <a:chOff x="0" y="0"/>
          <a:chExt cx="0" cy="0"/>
        </a:xfrm>
      </p:grpSpPr>
      <p:pic>
        <p:nvPicPr>
          <p:cNvPr id="8" name="Picture 4">
            <a:extLst>
              <a:ext uri="{FF2B5EF4-FFF2-40B4-BE49-F238E27FC236}">
                <a16:creationId xmlns:a16="http://schemas.microsoft.com/office/drawing/2014/main" id="{03BE18D4-65D2-3562-2C49-7B759B3708D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Icon&#10;&#10;Description automatically generated">
            <a:extLst>
              <a:ext uri="{FF2B5EF4-FFF2-40B4-BE49-F238E27FC236}">
                <a16:creationId xmlns:a16="http://schemas.microsoft.com/office/drawing/2014/main" id="{367CB72A-BE10-965F-6647-3A04EB224616}"/>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31850" y="1358900"/>
            <a:ext cx="1219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9" descr="Icon&#10;&#10;Description automatically generated">
            <a:extLst>
              <a:ext uri="{FF2B5EF4-FFF2-40B4-BE49-F238E27FC236}">
                <a16:creationId xmlns:a16="http://schemas.microsoft.com/office/drawing/2014/main" id="{FB5C7A8D-8DEE-B0B2-8E12-CB785C2264A5}"/>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31850" y="2943225"/>
            <a:ext cx="1219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1" descr="Icon&#10;&#10;Description automatically generated">
            <a:extLst>
              <a:ext uri="{FF2B5EF4-FFF2-40B4-BE49-F238E27FC236}">
                <a16:creationId xmlns:a16="http://schemas.microsoft.com/office/drawing/2014/main" id="{51EE910D-854C-51F3-916D-B4D387D135DD}"/>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831850" y="4527550"/>
            <a:ext cx="1219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4">
            <a:extLst>
              <a:ext uri="{FF2B5EF4-FFF2-40B4-BE49-F238E27FC236}">
                <a16:creationId xmlns:a16="http://schemas.microsoft.com/office/drawing/2014/main" id="{8BFE5454-88AB-32F7-4E14-A4209840A2D4}"/>
              </a:ext>
            </a:extLst>
          </p:cNvPr>
          <p:cNvPicPr>
            <a:picLocks noChangeAspect="1" noChangeArrowheads="1"/>
          </p:cNvPicPr>
          <p:nvPr userDrawn="1"/>
        </p:nvPicPr>
        <p:blipFill rotWithShape="1">
          <a:blip r:embed="rId6"/>
          <a:srcRect t="21152" b="17843"/>
          <a:stretch/>
        </p:blipFill>
        <p:spPr bwMode="auto">
          <a:xfrm>
            <a:off x="8961911" y="264976"/>
            <a:ext cx="2797552" cy="4879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sz="half" idx="1"/>
          </p:nvPr>
        </p:nvSpPr>
        <p:spPr>
          <a:xfrm>
            <a:off x="2266950" y="1358899"/>
            <a:ext cx="9093200" cy="1219201"/>
          </a:xfrm>
        </p:spPr>
        <p:txBody>
          <a:bodyPr/>
          <a:lstStyle>
            <a:lvl1pPr marL="0" indent="0">
              <a:buFont typeface="Arial" panose="020B0604020202020204" pitchFamily="34" charset="0"/>
              <a:buNone/>
              <a:defRPr sz="2000"/>
            </a:lvl1pPr>
            <a:lvl2pPr marL="0" indent="0">
              <a:buNone/>
              <a:defRPr sz="1600"/>
            </a:lvl2pPr>
          </a:lstStyle>
          <a:p>
            <a:pPr lvl="0"/>
            <a:r>
              <a:rPr lang="en-GB"/>
              <a:t>Click to edit Master text styles</a:t>
            </a:r>
          </a:p>
          <a:p>
            <a:pPr lvl="1"/>
            <a:r>
              <a:rPr lang="en-GB"/>
              <a:t>Second level</a:t>
            </a:r>
          </a:p>
        </p:txBody>
      </p:sp>
      <p:sp>
        <p:nvSpPr>
          <p:cNvPr id="13" name="Content Placeholder 2">
            <a:extLst>
              <a:ext uri="{FF2B5EF4-FFF2-40B4-BE49-F238E27FC236}">
                <a16:creationId xmlns:a16="http://schemas.microsoft.com/office/drawing/2014/main" id="{4C5894F2-FF85-4646-6902-81AF6065FCA4}"/>
              </a:ext>
            </a:extLst>
          </p:cNvPr>
          <p:cNvSpPr>
            <a:spLocks noGrp="1"/>
          </p:cNvSpPr>
          <p:nvPr>
            <p:ph sz="half" idx="10"/>
          </p:nvPr>
        </p:nvSpPr>
        <p:spPr>
          <a:xfrm>
            <a:off x="2266950" y="2943224"/>
            <a:ext cx="9093200" cy="1219201"/>
          </a:xfrm>
        </p:spPr>
        <p:txBody>
          <a:bodyPr/>
          <a:lstStyle>
            <a:lvl1pPr marL="0" indent="0">
              <a:buFont typeface="Arial" panose="020B0604020202020204" pitchFamily="34" charset="0"/>
              <a:buNone/>
              <a:defRPr sz="2000"/>
            </a:lvl1pPr>
            <a:lvl2pPr marL="0" indent="0">
              <a:buNone/>
              <a:defRPr sz="1600"/>
            </a:lvl2pPr>
          </a:lstStyle>
          <a:p>
            <a:pPr lvl="0"/>
            <a:r>
              <a:rPr lang="en-GB"/>
              <a:t>Click to edit Master text styles</a:t>
            </a:r>
          </a:p>
          <a:p>
            <a:pPr lvl="1"/>
            <a:r>
              <a:rPr lang="en-GB"/>
              <a:t>Second level</a:t>
            </a:r>
          </a:p>
        </p:txBody>
      </p:sp>
      <p:sp>
        <p:nvSpPr>
          <p:cNvPr id="14" name="Content Placeholder 2">
            <a:extLst>
              <a:ext uri="{FF2B5EF4-FFF2-40B4-BE49-F238E27FC236}">
                <a16:creationId xmlns:a16="http://schemas.microsoft.com/office/drawing/2014/main" id="{5C516D54-67A5-DB85-AE92-63B16C3EE69D}"/>
              </a:ext>
            </a:extLst>
          </p:cNvPr>
          <p:cNvSpPr>
            <a:spLocks noGrp="1"/>
          </p:cNvSpPr>
          <p:nvPr>
            <p:ph sz="half" idx="11"/>
          </p:nvPr>
        </p:nvSpPr>
        <p:spPr>
          <a:xfrm>
            <a:off x="2266950" y="4527549"/>
            <a:ext cx="9093200" cy="1219201"/>
          </a:xfrm>
        </p:spPr>
        <p:txBody>
          <a:bodyPr/>
          <a:lstStyle>
            <a:lvl1pPr marL="0" indent="0">
              <a:buFont typeface="Arial" panose="020B0604020202020204" pitchFamily="34" charset="0"/>
              <a:buNone/>
              <a:defRPr sz="2000"/>
            </a:lvl1pPr>
            <a:lvl2pPr marL="0" indent="0">
              <a:buNone/>
              <a:defRPr sz="1600"/>
            </a:lvl2pPr>
          </a:lstStyle>
          <a:p>
            <a:pPr lvl="0"/>
            <a:r>
              <a:rPr lang="en-GB"/>
              <a:t>Click to edit Master text styles</a:t>
            </a:r>
          </a:p>
          <a:p>
            <a:pPr lvl="1"/>
            <a:r>
              <a:rPr lang="en-GB"/>
              <a:t>Second level</a:t>
            </a:r>
          </a:p>
        </p:txBody>
      </p:sp>
    </p:spTree>
    <p:extLst>
      <p:ext uri="{BB962C8B-B14F-4D97-AF65-F5344CB8AC3E}">
        <p14:creationId xmlns:p14="http://schemas.microsoft.com/office/powerpoint/2010/main" val="67695704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hree Content Across Disks">
    <p:spTree>
      <p:nvGrpSpPr>
        <p:cNvPr id="1" name=""/>
        <p:cNvGrpSpPr/>
        <p:nvPr/>
      </p:nvGrpSpPr>
      <p:grpSpPr>
        <a:xfrm>
          <a:off x="0" y="0"/>
          <a:ext cx="0" cy="0"/>
          <a:chOff x="0" y="0"/>
          <a:chExt cx="0" cy="0"/>
        </a:xfrm>
      </p:grpSpPr>
      <p:pic>
        <p:nvPicPr>
          <p:cNvPr id="8" name="Picture 4">
            <a:extLst>
              <a:ext uri="{FF2B5EF4-FFF2-40B4-BE49-F238E27FC236}">
                <a16:creationId xmlns:a16="http://schemas.microsoft.com/office/drawing/2014/main" id="{03BE18D4-65D2-3562-2C49-7B759B3708D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4">
            <a:extLst>
              <a:ext uri="{FF2B5EF4-FFF2-40B4-BE49-F238E27FC236}">
                <a16:creationId xmlns:a16="http://schemas.microsoft.com/office/drawing/2014/main" id="{8BFE5454-88AB-32F7-4E14-A4209840A2D4}"/>
              </a:ext>
            </a:extLst>
          </p:cNvPr>
          <p:cNvPicPr>
            <a:picLocks noChangeAspect="1" noChangeArrowheads="1"/>
          </p:cNvPicPr>
          <p:nvPr userDrawn="1"/>
        </p:nvPicPr>
        <p:blipFill rotWithShape="1">
          <a:blip r:embed="rId3"/>
          <a:srcRect t="21152" b="17843"/>
          <a:stretch/>
        </p:blipFill>
        <p:spPr bwMode="auto">
          <a:xfrm>
            <a:off x="8961911" y="264976"/>
            <a:ext cx="2797552" cy="4879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sz="half" idx="1"/>
          </p:nvPr>
        </p:nvSpPr>
        <p:spPr>
          <a:xfrm>
            <a:off x="2266950" y="1358899"/>
            <a:ext cx="9093200" cy="1219201"/>
          </a:xfrm>
        </p:spPr>
        <p:txBody>
          <a:bodyPr/>
          <a:lstStyle>
            <a:lvl1pPr marL="0" indent="0">
              <a:buFont typeface="Arial" panose="020B0604020202020204" pitchFamily="34" charset="0"/>
              <a:buNone/>
              <a:defRPr sz="2000"/>
            </a:lvl1pPr>
            <a:lvl2pPr marL="0" indent="0">
              <a:buNone/>
              <a:defRPr sz="1600"/>
            </a:lvl2pPr>
          </a:lstStyle>
          <a:p>
            <a:pPr lvl="0"/>
            <a:r>
              <a:rPr lang="en-GB"/>
              <a:t>Click to edit Master text styles</a:t>
            </a:r>
          </a:p>
          <a:p>
            <a:pPr lvl="1"/>
            <a:r>
              <a:rPr lang="en-GB"/>
              <a:t>Second level</a:t>
            </a:r>
          </a:p>
        </p:txBody>
      </p:sp>
      <p:sp>
        <p:nvSpPr>
          <p:cNvPr id="13" name="Content Placeholder 2">
            <a:extLst>
              <a:ext uri="{FF2B5EF4-FFF2-40B4-BE49-F238E27FC236}">
                <a16:creationId xmlns:a16="http://schemas.microsoft.com/office/drawing/2014/main" id="{4C5894F2-FF85-4646-6902-81AF6065FCA4}"/>
              </a:ext>
            </a:extLst>
          </p:cNvPr>
          <p:cNvSpPr>
            <a:spLocks noGrp="1"/>
          </p:cNvSpPr>
          <p:nvPr>
            <p:ph sz="half" idx="10"/>
          </p:nvPr>
        </p:nvSpPr>
        <p:spPr>
          <a:xfrm>
            <a:off x="2266950" y="2943224"/>
            <a:ext cx="9093200" cy="1219201"/>
          </a:xfrm>
        </p:spPr>
        <p:txBody>
          <a:bodyPr/>
          <a:lstStyle>
            <a:lvl1pPr marL="0" indent="0">
              <a:buFont typeface="Arial" panose="020B0604020202020204" pitchFamily="34" charset="0"/>
              <a:buNone/>
              <a:defRPr sz="2000"/>
            </a:lvl1pPr>
            <a:lvl2pPr marL="0" indent="0">
              <a:buNone/>
              <a:defRPr sz="1600"/>
            </a:lvl2pPr>
          </a:lstStyle>
          <a:p>
            <a:pPr lvl="0"/>
            <a:r>
              <a:rPr lang="en-GB"/>
              <a:t>Click to edit Master text styles</a:t>
            </a:r>
          </a:p>
          <a:p>
            <a:pPr lvl="1"/>
            <a:r>
              <a:rPr lang="en-GB"/>
              <a:t>Second level</a:t>
            </a:r>
          </a:p>
        </p:txBody>
      </p:sp>
      <p:sp>
        <p:nvSpPr>
          <p:cNvPr id="14" name="Content Placeholder 2">
            <a:extLst>
              <a:ext uri="{FF2B5EF4-FFF2-40B4-BE49-F238E27FC236}">
                <a16:creationId xmlns:a16="http://schemas.microsoft.com/office/drawing/2014/main" id="{5C516D54-67A5-DB85-AE92-63B16C3EE69D}"/>
              </a:ext>
            </a:extLst>
          </p:cNvPr>
          <p:cNvSpPr>
            <a:spLocks noGrp="1"/>
          </p:cNvSpPr>
          <p:nvPr>
            <p:ph sz="half" idx="11"/>
          </p:nvPr>
        </p:nvSpPr>
        <p:spPr>
          <a:xfrm>
            <a:off x="2266950" y="4527549"/>
            <a:ext cx="9093200" cy="1219201"/>
          </a:xfrm>
        </p:spPr>
        <p:txBody>
          <a:bodyPr/>
          <a:lstStyle>
            <a:lvl1pPr marL="0" indent="0">
              <a:buFont typeface="Arial" panose="020B0604020202020204" pitchFamily="34" charset="0"/>
              <a:buNone/>
              <a:defRPr sz="2000"/>
            </a:lvl1pPr>
            <a:lvl2pPr marL="0" indent="0">
              <a:buNone/>
              <a:defRPr sz="1600"/>
            </a:lvl2pPr>
          </a:lstStyle>
          <a:p>
            <a:pPr lvl="0"/>
            <a:r>
              <a:rPr lang="en-GB"/>
              <a:t>Click to edit Master text styles</a:t>
            </a:r>
          </a:p>
          <a:p>
            <a:pPr lvl="1"/>
            <a:r>
              <a:rPr lang="en-GB"/>
              <a:t>Second level</a:t>
            </a:r>
          </a:p>
        </p:txBody>
      </p:sp>
      <p:pic>
        <p:nvPicPr>
          <p:cNvPr id="2" name="Picture 16" descr="Shape, circle&#10;&#10;Description automatically generated">
            <a:extLst>
              <a:ext uri="{FF2B5EF4-FFF2-40B4-BE49-F238E27FC236}">
                <a16:creationId xmlns:a16="http://schemas.microsoft.com/office/drawing/2014/main" id="{3FCAC4A0-6BCA-F213-AB0D-D25DB33CB030}"/>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31850" y="1358900"/>
            <a:ext cx="1219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7" descr="Shape, circle&#10;&#10;Description automatically generated">
            <a:extLst>
              <a:ext uri="{FF2B5EF4-FFF2-40B4-BE49-F238E27FC236}">
                <a16:creationId xmlns:a16="http://schemas.microsoft.com/office/drawing/2014/main" id="{BF454672-B258-6B88-3280-437D784BB026}"/>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831850" y="2943225"/>
            <a:ext cx="1219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8" descr="Shape, circle&#10;&#10;Description automatically generated">
            <a:extLst>
              <a:ext uri="{FF2B5EF4-FFF2-40B4-BE49-F238E27FC236}">
                <a16:creationId xmlns:a16="http://schemas.microsoft.com/office/drawing/2014/main" id="{428B6853-F82C-57CA-27A9-8EDA1B6FCD65}"/>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831850" y="4527550"/>
            <a:ext cx="1219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3266182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nd content - 2 columns - blue">
    <p:spTree>
      <p:nvGrpSpPr>
        <p:cNvPr id="1" name=""/>
        <p:cNvGrpSpPr/>
        <p:nvPr/>
      </p:nvGrpSpPr>
      <p:grpSpPr>
        <a:xfrm>
          <a:off x="0" y="0"/>
          <a:ext cx="0" cy="0"/>
          <a:chOff x="0" y="0"/>
          <a:chExt cx="0" cy="0"/>
        </a:xfrm>
      </p:grpSpPr>
      <p:pic>
        <p:nvPicPr>
          <p:cNvPr id="8" name="Content Placeholder 10" descr="Shape, rectangle&#10;&#10;Description automatically generated">
            <a:extLst>
              <a:ext uri="{FF2B5EF4-FFF2-40B4-BE49-F238E27FC236}">
                <a16:creationId xmlns:a16="http://schemas.microsoft.com/office/drawing/2014/main" id="{5F8415C1-5530-C73E-280D-BBD11CCBE24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175" y="0"/>
            <a:ext cx="12188825"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7">
            <a:extLst>
              <a:ext uri="{FF2B5EF4-FFF2-40B4-BE49-F238E27FC236}">
                <a16:creationId xmlns:a16="http://schemas.microsoft.com/office/drawing/2014/main" id="{9D4E4910-312F-257D-E458-AF90EA14E2F1}"/>
              </a:ext>
            </a:extLst>
          </p:cNvPr>
          <p:cNvPicPr>
            <a:picLocks noChangeAspect="1" noChangeArrowheads="1"/>
          </p:cNvPicPr>
          <p:nvPr userDrawn="1"/>
        </p:nvPicPr>
        <p:blipFill rotWithShape="1">
          <a:blip r:embed="rId3"/>
          <a:srcRect l="6142" t="18671" r="7877" b="12854"/>
          <a:stretch/>
        </p:blipFill>
        <p:spPr bwMode="auto">
          <a:xfrm>
            <a:off x="9143997" y="241734"/>
            <a:ext cx="2354317" cy="536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839788" y="457200"/>
            <a:ext cx="10142951" cy="1361661"/>
          </a:xfrm>
        </p:spPr>
        <p:txBody>
          <a:bodyPr anchor="b"/>
          <a:lstStyle>
            <a:lvl1pPr>
              <a:defRPr sz="3200">
                <a:solidFill>
                  <a:schemeClr val="bg1"/>
                </a:solidFill>
              </a:defRPr>
            </a:lvl1pPr>
          </a:lstStyle>
          <a:p>
            <a:r>
              <a:rPr lang="en-GB"/>
              <a:t>Click to edit Master title style</a:t>
            </a:r>
            <a:endParaRPr lang="en-US"/>
          </a:p>
        </p:txBody>
      </p:sp>
      <p:sp>
        <p:nvSpPr>
          <p:cNvPr id="4" name="Text Placeholder 3"/>
          <p:cNvSpPr>
            <a:spLocks noGrp="1"/>
          </p:cNvSpPr>
          <p:nvPr>
            <p:ph type="body" sz="half" idx="2"/>
          </p:nvPr>
        </p:nvSpPr>
        <p:spPr>
          <a:xfrm>
            <a:off x="839788" y="2276061"/>
            <a:ext cx="10142951" cy="3592927"/>
          </a:xfrm>
        </p:spPr>
        <p:txBody>
          <a:bodyPr numCol="2"/>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Tree>
    <p:extLst>
      <p:ext uri="{BB962C8B-B14F-4D97-AF65-F5344CB8AC3E}">
        <p14:creationId xmlns:p14="http://schemas.microsoft.com/office/powerpoint/2010/main" val="368320970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nd content - 2 cols - graphic">
    <p:spTree>
      <p:nvGrpSpPr>
        <p:cNvPr id="1" name=""/>
        <p:cNvGrpSpPr/>
        <p:nvPr/>
      </p:nvGrpSpPr>
      <p:grpSpPr>
        <a:xfrm>
          <a:off x="0" y="0"/>
          <a:ext cx="0" cy="0"/>
          <a:chOff x="0" y="0"/>
          <a:chExt cx="0" cy="0"/>
        </a:xfrm>
      </p:grpSpPr>
      <p:pic>
        <p:nvPicPr>
          <p:cNvPr id="3" name="Content Placeholder 10" descr="Shape, rectangle&#10;&#10;Description automatically generated">
            <a:extLst>
              <a:ext uri="{FF2B5EF4-FFF2-40B4-BE49-F238E27FC236}">
                <a16:creationId xmlns:a16="http://schemas.microsoft.com/office/drawing/2014/main" id="{BD0FF882-93AC-AA7E-046A-3CDF5D79B9D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0"/>
            <a:ext cx="12188825"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A picture containing outdoor, ship&#10;&#10;Description automatically generated">
            <a:extLst>
              <a:ext uri="{FF2B5EF4-FFF2-40B4-BE49-F238E27FC236}">
                <a16:creationId xmlns:a16="http://schemas.microsoft.com/office/drawing/2014/main" id="{2CCA7663-259B-37CA-52CB-7EA89929D1A2}"/>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674100" y="0"/>
            <a:ext cx="3517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7">
            <a:extLst>
              <a:ext uri="{FF2B5EF4-FFF2-40B4-BE49-F238E27FC236}">
                <a16:creationId xmlns:a16="http://schemas.microsoft.com/office/drawing/2014/main" id="{9DDFEE04-14F2-310A-468C-D70870193388}"/>
              </a:ext>
            </a:extLst>
          </p:cNvPr>
          <p:cNvPicPr>
            <a:picLocks noChangeAspect="1" noChangeArrowheads="1"/>
          </p:cNvPicPr>
          <p:nvPr userDrawn="1"/>
        </p:nvPicPr>
        <p:blipFill rotWithShape="1">
          <a:blip r:embed="rId4"/>
          <a:srcRect l="6142" t="18671" r="7877" b="12854"/>
          <a:stretch/>
        </p:blipFill>
        <p:spPr bwMode="auto">
          <a:xfrm>
            <a:off x="9143997" y="241734"/>
            <a:ext cx="2354317" cy="536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839788" y="457200"/>
            <a:ext cx="7588595" cy="1361661"/>
          </a:xfrm>
        </p:spPr>
        <p:txBody>
          <a:bodyPr anchor="b"/>
          <a:lstStyle>
            <a:lvl1pPr>
              <a:defRPr sz="3200">
                <a:solidFill>
                  <a:schemeClr val="bg1"/>
                </a:solidFill>
              </a:defRPr>
            </a:lvl1pPr>
          </a:lstStyle>
          <a:p>
            <a:r>
              <a:rPr lang="en-GB"/>
              <a:t>Click to edit Master title style</a:t>
            </a:r>
            <a:endParaRPr lang="en-US"/>
          </a:p>
        </p:txBody>
      </p:sp>
      <p:sp>
        <p:nvSpPr>
          <p:cNvPr id="4" name="Text Placeholder 3"/>
          <p:cNvSpPr>
            <a:spLocks noGrp="1"/>
          </p:cNvSpPr>
          <p:nvPr>
            <p:ph type="body" sz="half" idx="2"/>
          </p:nvPr>
        </p:nvSpPr>
        <p:spPr>
          <a:xfrm>
            <a:off x="839788" y="2276061"/>
            <a:ext cx="7588595" cy="3592927"/>
          </a:xfrm>
        </p:spPr>
        <p:txBody>
          <a:bodyPr numCol="2"/>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Tree>
    <p:extLst>
      <p:ext uri="{BB962C8B-B14F-4D97-AF65-F5344CB8AC3E}">
        <p14:creationId xmlns:p14="http://schemas.microsoft.com/office/powerpoint/2010/main" val="173871665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wo section content - image disks">
    <p:spTree>
      <p:nvGrpSpPr>
        <p:cNvPr id="1" name=""/>
        <p:cNvGrpSpPr/>
        <p:nvPr/>
      </p:nvGrpSpPr>
      <p:grpSpPr>
        <a:xfrm>
          <a:off x="0" y="0"/>
          <a:ext cx="0" cy="0"/>
          <a:chOff x="0" y="0"/>
          <a:chExt cx="0" cy="0"/>
        </a:xfrm>
      </p:grpSpPr>
      <p:pic>
        <p:nvPicPr>
          <p:cNvPr id="5" name="Content Placeholder 10" descr="Shape, rectangle&#10;&#10;Description automatically generated">
            <a:extLst>
              <a:ext uri="{FF2B5EF4-FFF2-40B4-BE49-F238E27FC236}">
                <a16:creationId xmlns:a16="http://schemas.microsoft.com/office/drawing/2014/main" id="{40975128-8CDB-57C1-D460-11C8B93B227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0"/>
            <a:ext cx="49784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Icon&#10;&#10;Description automatically generated">
            <a:extLst>
              <a:ext uri="{FF2B5EF4-FFF2-40B4-BE49-F238E27FC236}">
                <a16:creationId xmlns:a16="http://schemas.microsoft.com/office/drawing/2014/main" id="{CEE5A71C-2614-DB9E-54A1-149D43B7D8F1}"/>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899150" y="1943100"/>
            <a:ext cx="636588"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0" descr="Icon&#10;&#10;Description automatically generated">
            <a:extLst>
              <a:ext uri="{FF2B5EF4-FFF2-40B4-BE49-F238E27FC236}">
                <a16:creationId xmlns:a16="http://schemas.microsoft.com/office/drawing/2014/main" id="{725C9438-E97F-AAF3-0EE9-08B52F4D859D}"/>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5899150" y="3109913"/>
            <a:ext cx="636588" cy="63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1" descr="Icon&#10;&#10;Description automatically generated">
            <a:extLst>
              <a:ext uri="{FF2B5EF4-FFF2-40B4-BE49-F238E27FC236}">
                <a16:creationId xmlns:a16="http://schemas.microsoft.com/office/drawing/2014/main" id="{EA4F34E1-1118-15BA-D61A-B060D1814DCD}"/>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5899150" y="4275138"/>
            <a:ext cx="636588"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4">
            <a:extLst>
              <a:ext uri="{FF2B5EF4-FFF2-40B4-BE49-F238E27FC236}">
                <a16:creationId xmlns:a16="http://schemas.microsoft.com/office/drawing/2014/main" id="{07F939AD-718D-E4A5-1E1E-2DF1091555A2}"/>
              </a:ext>
            </a:extLst>
          </p:cNvPr>
          <p:cNvPicPr>
            <a:picLocks noChangeAspect="1" noChangeArrowheads="1"/>
          </p:cNvPicPr>
          <p:nvPr userDrawn="1"/>
        </p:nvPicPr>
        <p:blipFill rotWithShape="1">
          <a:blip r:embed="rId6"/>
          <a:srcRect t="21152" b="17843"/>
          <a:stretch/>
        </p:blipFill>
        <p:spPr bwMode="auto">
          <a:xfrm>
            <a:off x="8968199" y="267192"/>
            <a:ext cx="2797552" cy="4879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Content Placeholder 2">
            <a:extLst>
              <a:ext uri="{FF2B5EF4-FFF2-40B4-BE49-F238E27FC236}">
                <a16:creationId xmlns:a16="http://schemas.microsoft.com/office/drawing/2014/main" id="{4586F72E-43E6-5AD1-E152-43A6BA52B4C3}"/>
              </a:ext>
            </a:extLst>
          </p:cNvPr>
          <p:cNvSpPr>
            <a:spLocks noGrp="1"/>
          </p:cNvSpPr>
          <p:nvPr>
            <p:ph sz="half" idx="1"/>
          </p:nvPr>
        </p:nvSpPr>
        <p:spPr>
          <a:xfrm>
            <a:off x="6709742" y="1789836"/>
            <a:ext cx="5056009" cy="944702"/>
          </a:xfrm>
        </p:spPr>
        <p:txBody>
          <a:bodyPr/>
          <a:lstStyle>
            <a:lvl1pPr marL="0" indent="0">
              <a:buFont typeface="Arial" panose="020B0604020202020204" pitchFamily="34" charset="0"/>
              <a:buNone/>
              <a:defRPr sz="1800"/>
            </a:lvl1pPr>
            <a:lvl2pPr marL="0" indent="0">
              <a:buNone/>
              <a:defRPr sz="1400"/>
            </a:lvl2pPr>
          </a:lstStyle>
          <a:p>
            <a:pPr lvl="0"/>
            <a:r>
              <a:rPr lang="en-GB"/>
              <a:t>Click to edit Master text styles</a:t>
            </a:r>
          </a:p>
          <a:p>
            <a:pPr lvl="1"/>
            <a:r>
              <a:rPr lang="en-GB"/>
              <a:t>Second level</a:t>
            </a:r>
          </a:p>
        </p:txBody>
      </p:sp>
      <p:sp>
        <p:nvSpPr>
          <p:cNvPr id="12" name="Content Placeholder 2">
            <a:extLst>
              <a:ext uri="{FF2B5EF4-FFF2-40B4-BE49-F238E27FC236}">
                <a16:creationId xmlns:a16="http://schemas.microsoft.com/office/drawing/2014/main" id="{CA815B71-7B24-8E42-B2D0-6CBC3F92CD0C}"/>
              </a:ext>
            </a:extLst>
          </p:cNvPr>
          <p:cNvSpPr>
            <a:spLocks noGrp="1"/>
          </p:cNvSpPr>
          <p:nvPr>
            <p:ph sz="half" idx="10"/>
          </p:nvPr>
        </p:nvSpPr>
        <p:spPr>
          <a:xfrm>
            <a:off x="6709741" y="2955855"/>
            <a:ext cx="5056009" cy="944702"/>
          </a:xfrm>
        </p:spPr>
        <p:txBody>
          <a:bodyPr/>
          <a:lstStyle>
            <a:lvl1pPr marL="0" indent="0">
              <a:buFont typeface="Arial" panose="020B0604020202020204" pitchFamily="34" charset="0"/>
              <a:buNone/>
              <a:defRPr sz="1800"/>
            </a:lvl1pPr>
            <a:lvl2pPr marL="0" indent="0">
              <a:buNone/>
              <a:defRPr sz="1400"/>
            </a:lvl2pPr>
          </a:lstStyle>
          <a:p>
            <a:pPr lvl="0"/>
            <a:r>
              <a:rPr lang="en-GB"/>
              <a:t>Click to edit Master text styles</a:t>
            </a:r>
          </a:p>
          <a:p>
            <a:pPr lvl="1"/>
            <a:r>
              <a:rPr lang="en-GB"/>
              <a:t>Second level</a:t>
            </a:r>
          </a:p>
        </p:txBody>
      </p:sp>
      <p:sp>
        <p:nvSpPr>
          <p:cNvPr id="13" name="Content Placeholder 2">
            <a:extLst>
              <a:ext uri="{FF2B5EF4-FFF2-40B4-BE49-F238E27FC236}">
                <a16:creationId xmlns:a16="http://schemas.microsoft.com/office/drawing/2014/main" id="{E32DE1EA-E3DE-92D6-FC3E-E87AC3AE3143}"/>
              </a:ext>
            </a:extLst>
          </p:cNvPr>
          <p:cNvSpPr>
            <a:spLocks noGrp="1"/>
          </p:cNvSpPr>
          <p:nvPr>
            <p:ph sz="half" idx="11"/>
          </p:nvPr>
        </p:nvSpPr>
        <p:spPr>
          <a:xfrm>
            <a:off x="6709740" y="4121874"/>
            <a:ext cx="5056009" cy="944702"/>
          </a:xfrm>
        </p:spPr>
        <p:txBody>
          <a:bodyPr/>
          <a:lstStyle>
            <a:lvl1pPr marL="0" indent="0">
              <a:buFont typeface="Arial" panose="020B0604020202020204" pitchFamily="34" charset="0"/>
              <a:buNone/>
              <a:defRPr sz="1800"/>
            </a:lvl1pPr>
            <a:lvl2pPr marL="0" indent="0">
              <a:buNone/>
              <a:defRPr sz="1400"/>
            </a:lvl2pPr>
          </a:lstStyle>
          <a:p>
            <a:pPr lvl="0"/>
            <a:r>
              <a:rPr lang="en-GB"/>
              <a:t>Click to edit Master text styles</a:t>
            </a:r>
          </a:p>
          <a:p>
            <a:pPr lvl="1"/>
            <a:r>
              <a:rPr lang="en-GB"/>
              <a:t>Second level</a:t>
            </a:r>
          </a:p>
        </p:txBody>
      </p:sp>
      <p:sp>
        <p:nvSpPr>
          <p:cNvPr id="14" name="Title 1">
            <a:extLst>
              <a:ext uri="{FF2B5EF4-FFF2-40B4-BE49-F238E27FC236}">
                <a16:creationId xmlns:a16="http://schemas.microsoft.com/office/drawing/2014/main" id="{ECADFB3D-0470-41AA-BA09-82D40D1330E5}"/>
              </a:ext>
            </a:extLst>
          </p:cNvPr>
          <p:cNvSpPr>
            <a:spLocks noGrp="1"/>
          </p:cNvSpPr>
          <p:nvPr>
            <p:ph type="title"/>
          </p:nvPr>
        </p:nvSpPr>
        <p:spPr>
          <a:xfrm>
            <a:off x="838200" y="365125"/>
            <a:ext cx="4067175" cy="1325563"/>
          </a:xfrm>
        </p:spPr>
        <p:txBody>
          <a:bodyPr/>
          <a:lstStyle>
            <a:lvl1pPr>
              <a:defRPr sz="2800">
                <a:solidFill>
                  <a:schemeClr val="bg1"/>
                </a:solidFill>
              </a:defRPr>
            </a:lvl1pPr>
          </a:lstStyle>
          <a:p>
            <a:r>
              <a:rPr lang="en-GB"/>
              <a:t>Click to edit Master title style</a:t>
            </a:r>
            <a:endParaRPr lang="en-US"/>
          </a:p>
        </p:txBody>
      </p:sp>
      <p:sp>
        <p:nvSpPr>
          <p:cNvPr id="15" name="Content Placeholder 2">
            <a:extLst>
              <a:ext uri="{FF2B5EF4-FFF2-40B4-BE49-F238E27FC236}">
                <a16:creationId xmlns:a16="http://schemas.microsoft.com/office/drawing/2014/main" id="{866FC2E8-0703-E381-815C-B560F5C3C1D5}"/>
              </a:ext>
            </a:extLst>
          </p:cNvPr>
          <p:cNvSpPr>
            <a:spLocks noGrp="1"/>
          </p:cNvSpPr>
          <p:nvPr>
            <p:ph idx="12"/>
          </p:nvPr>
        </p:nvSpPr>
        <p:spPr>
          <a:xfrm>
            <a:off x="838200" y="1825625"/>
            <a:ext cx="4067175"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505851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C33173C-263C-4BD9-B6F7-C28A738FEF62}"/>
              </a:ext>
            </a:extLst>
          </p:cNvPr>
          <p:cNvSpPr>
            <a:spLocks noGrp="1"/>
          </p:cNvSpPr>
          <p:nvPr>
            <p:ph type="dt" sz="half" idx="10"/>
          </p:nvPr>
        </p:nvSpPr>
        <p:spPr/>
        <p:txBody>
          <a:bodyPr/>
          <a:lstStyle>
            <a:lvl1pPr>
              <a:defRPr/>
            </a:lvl1pPr>
          </a:lstStyle>
          <a:p>
            <a:pPr>
              <a:defRPr/>
            </a:pPr>
            <a:fld id="{D64083D9-1208-4A78-AA7B-C93215F5E776}" type="datetimeFigureOut">
              <a:rPr lang="en-US"/>
              <a:pPr>
                <a:defRPr/>
              </a:pPr>
              <a:t>3/4/2026</a:t>
            </a:fld>
            <a:endParaRPr lang="en-US"/>
          </a:p>
        </p:txBody>
      </p:sp>
      <p:sp>
        <p:nvSpPr>
          <p:cNvPr id="5" name="Footer Placeholder 4">
            <a:extLst>
              <a:ext uri="{FF2B5EF4-FFF2-40B4-BE49-F238E27FC236}">
                <a16:creationId xmlns:a16="http://schemas.microsoft.com/office/drawing/2014/main" id="{DD9F4BD0-DEDB-437F-BBA0-B84EF090C17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C98D03A-DB12-4DC1-8A43-7B129C9936D6}"/>
              </a:ext>
            </a:extLst>
          </p:cNvPr>
          <p:cNvSpPr>
            <a:spLocks noGrp="1"/>
          </p:cNvSpPr>
          <p:nvPr>
            <p:ph type="sldNum" sz="quarter" idx="12"/>
          </p:nvPr>
        </p:nvSpPr>
        <p:spPr/>
        <p:txBody>
          <a:bodyPr/>
          <a:lstStyle>
            <a:lvl1pPr>
              <a:defRPr/>
            </a:lvl1pPr>
          </a:lstStyle>
          <a:p>
            <a:pPr>
              <a:defRPr/>
            </a:pPr>
            <a:fld id="{C48BA580-3DAD-42FB-86E3-4D0B9D4BF27C}" type="slidenum">
              <a:rPr lang="en-US"/>
              <a:pPr>
                <a:defRPr/>
              </a:pPr>
              <a:t>‹#›</a:t>
            </a:fld>
            <a:endParaRPr lang="en-US"/>
          </a:p>
        </p:txBody>
      </p:sp>
    </p:spTree>
    <p:extLst>
      <p:ext uri="{BB962C8B-B14F-4D97-AF65-F5344CB8AC3E}">
        <p14:creationId xmlns:p14="http://schemas.microsoft.com/office/powerpoint/2010/main" val="185653548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wo section content - plain disks">
    <p:spTree>
      <p:nvGrpSpPr>
        <p:cNvPr id="1" name=""/>
        <p:cNvGrpSpPr/>
        <p:nvPr/>
      </p:nvGrpSpPr>
      <p:grpSpPr>
        <a:xfrm>
          <a:off x="0" y="0"/>
          <a:ext cx="0" cy="0"/>
          <a:chOff x="0" y="0"/>
          <a:chExt cx="0" cy="0"/>
        </a:xfrm>
      </p:grpSpPr>
      <p:pic>
        <p:nvPicPr>
          <p:cNvPr id="5" name="Content Placeholder 10" descr="Shape, rectangle&#10;&#10;Description automatically generated">
            <a:extLst>
              <a:ext uri="{FF2B5EF4-FFF2-40B4-BE49-F238E27FC236}">
                <a16:creationId xmlns:a16="http://schemas.microsoft.com/office/drawing/2014/main" id="{40975128-8CDB-57C1-D460-11C8B93B227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0"/>
            <a:ext cx="49784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4">
            <a:extLst>
              <a:ext uri="{FF2B5EF4-FFF2-40B4-BE49-F238E27FC236}">
                <a16:creationId xmlns:a16="http://schemas.microsoft.com/office/drawing/2014/main" id="{07F939AD-718D-E4A5-1E1E-2DF1091555A2}"/>
              </a:ext>
            </a:extLst>
          </p:cNvPr>
          <p:cNvPicPr>
            <a:picLocks noChangeAspect="1" noChangeArrowheads="1"/>
          </p:cNvPicPr>
          <p:nvPr userDrawn="1"/>
        </p:nvPicPr>
        <p:blipFill rotWithShape="1">
          <a:blip r:embed="rId3"/>
          <a:srcRect t="21152" b="17843"/>
          <a:stretch/>
        </p:blipFill>
        <p:spPr bwMode="auto">
          <a:xfrm>
            <a:off x="8968199" y="267192"/>
            <a:ext cx="2797552" cy="4879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Content Placeholder 2">
            <a:extLst>
              <a:ext uri="{FF2B5EF4-FFF2-40B4-BE49-F238E27FC236}">
                <a16:creationId xmlns:a16="http://schemas.microsoft.com/office/drawing/2014/main" id="{4586F72E-43E6-5AD1-E152-43A6BA52B4C3}"/>
              </a:ext>
            </a:extLst>
          </p:cNvPr>
          <p:cNvSpPr>
            <a:spLocks noGrp="1"/>
          </p:cNvSpPr>
          <p:nvPr>
            <p:ph sz="half" idx="1"/>
          </p:nvPr>
        </p:nvSpPr>
        <p:spPr>
          <a:xfrm>
            <a:off x="6709742" y="1789836"/>
            <a:ext cx="5056009" cy="944702"/>
          </a:xfrm>
        </p:spPr>
        <p:txBody>
          <a:bodyPr/>
          <a:lstStyle>
            <a:lvl1pPr marL="0" indent="0">
              <a:buFont typeface="Arial" panose="020B0604020202020204" pitchFamily="34" charset="0"/>
              <a:buNone/>
              <a:defRPr sz="1800"/>
            </a:lvl1pPr>
            <a:lvl2pPr marL="0" indent="0">
              <a:buNone/>
              <a:defRPr sz="1400"/>
            </a:lvl2pPr>
          </a:lstStyle>
          <a:p>
            <a:pPr lvl="0"/>
            <a:r>
              <a:rPr lang="en-GB"/>
              <a:t>Click to edit Master text styles</a:t>
            </a:r>
          </a:p>
          <a:p>
            <a:pPr lvl="1"/>
            <a:r>
              <a:rPr lang="en-GB"/>
              <a:t>Second level</a:t>
            </a:r>
          </a:p>
        </p:txBody>
      </p:sp>
      <p:sp>
        <p:nvSpPr>
          <p:cNvPr id="12" name="Content Placeholder 2">
            <a:extLst>
              <a:ext uri="{FF2B5EF4-FFF2-40B4-BE49-F238E27FC236}">
                <a16:creationId xmlns:a16="http://schemas.microsoft.com/office/drawing/2014/main" id="{CA815B71-7B24-8E42-B2D0-6CBC3F92CD0C}"/>
              </a:ext>
            </a:extLst>
          </p:cNvPr>
          <p:cNvSpPr>
            <a:spLocks noGrp="1"/>
          </p:cNvSpPr>
          <p:nvPr>
            <p:ph sz="half" idx="10"/>
          </p:nvPr>
        </p:nvSpPr>
        <p:spPr>
          <a:xfrm>
            <a:off x="6709741" y="2955855"/>
            <a:ext cx="5056009" cy="944702"/>
          </a:xfrm>
        </p:spPr>
        <p:txBody>
          <a:bodyPr/>
          <a:lstStyle>
            <a:lvl1pPr marL="0" indent="0">
              <a:buFont typeface="Arial" panose="020B0604020202020204" pitchFamily="34" charset="0"/>
              <a:buNone/>
              <a:defRPr sz="1800"/>
            </a:lvl1pPr>
            <a:lvl2pPr marL="0" indent="0">
              <a:buNone/>
              <a:defRPr sz="1400"/>
            </a:lvl2pPr>
          </a:lstStyle>
          <a:p>
            <a:pPr lvl="0"/>
            <a:r>
              <a:rPr lang="en-GB"/>
              <a:t>Click to edit Master text styles</a:t>
            </a:r>
          </a:p>
          <a:p>
            <a:pPr lvl="1"/>
            <a:r>
              <a:rPr lang="en-GB"/>
              <a:t>Second level</a:t>
            </a:r>
          </a:p>
        </p:txBody>
      </p:sp>
      <p:sp>
        <p:nvSpPr>
          <p:cNvPr id="13" name="Content Placeholder 2">
            <a:extLst>
              <a:ext uri="{FF2B5EF4-FFF2-40B4-BE49-F238E27FC236}">
                <a16:creationId xmlns:a16="http://schemas.microsoft.com/office/drawing/2014/main" id="{E32DE1EA-E3DE-92D6-FC3E-E87AC3AE3143}"/>
              </a:ext>
            </a:extLst>
          </p:cNvPr>
          <p:cNvSpPr>
            <a:spLocks noGrp="1"/>
          </p:cNvSpPr>
          <p:nvPr>
            <p:ph sz="half" idx="11"/>
          </p:nvPr>
        </p:nvSpPr>
        <p:spPr>
          <a:xfrm>
            <a:off x="6709740" y="4121874"/>
            <a:ext cx="5056009" cy="944702"/>
          </a:xfrm>
        </p:spPr>
        <p:txBody>
          <a:bodyPr/>
          <a:lstStyle>
            <a:lvl1pPr marL="0" indent="0">
              <a:buFont typeface="Arial" panose="020B0604020202020204" pitchFamily="34" charset="0"/>
              <a:buNone/>
              <a:defRPr sz="1800"/>
            </a:lvl1pPr>
            <a:lvl2pPr marL="0" indent="0">
              <a:buNone/>
              <a:defRPr sz="1400"/>
            </a:lvl2pPr>
          </a:lstStyle>
          <a:p>
            <a:pPr lvl="0"/>
            <a:r>
              <a:rPr lang="en-GB"/>
              <a:t>Click to edit Master text styles</a:t>
            </a:r>
          </a:p>
          <a:p>
            <a:pPr lvl="1"/>
            <a:r>
              <a:rPr lang="en-GB"/>
              <a:t>Second level</a:t>
            </a:r>
          </a:p>
        </p:txBody>
      </p:sp>
      <p:sp>
        <p:nvSpPr>
          <p:cNvPr id="14" name="Title 1">
            <a:extLst>
              <a:ext uri="{FF2B5EF4-FFF2-40B4-BE49-F238E27FC236}">
                <a16:creationId xmlns:a16="http://schemas.microsoft.com/office/drawing/2014/main" id="{ECADFB3D-0470-41AA-BA09-82D40D1330E5}"/>
              </a:ext>
            </a:extLst>
          </p:cNvPr>
          <p:cNvSpPr>
            <a:spLocks noGrp="1"/>
          </p:cNvSpPr>
          <p:nvPr>
            <p:ph type="title"/>
          </p:nvPr>
        </p:nvSpPr>
        <p:spPr>
          <a:xfrm>
            <a:off x="838200" y="365125"/>
            <a:ext cx="4067175" cy="1325563"/>
          </a:xfrm>
        </p:spPr>
        <p:txBody>
          <a:bodyPr/>
          <a:lstStyle>
            <a:lvl1pPr>
              <a:defRPr sz="2800">
                <a:solidFill>
                  <a:schemeClr val="bg1"/>
                </a:solidFill>
              </a:defRPr>
            </a:lvl1pPr>
          </a:lstStyle>
          <a:p>
            <a:r>
              <a:rPr lang="en-GB"/>
              <a:t>Click to edit Master title style</a:t>
            </a:r>
            <a:endParaRPr lang="en-US"/>
          </a:p>
        </p:txBody>
      </p:sp>
      <p:sp>
        <p:nvSpPr>
          <p:cNvPr id="15" name="Content Placeholder 2">
            <a:extLst>
              <a:ext uri="{FF2B5EF4-FFF2-40B4-BE49-F238E27FC236}">
                <a16:creationId xmlns:a16="http://schemas.microsoft.com/office/drawing/2014/main" id="{866FC2E8-0703-E381-815C-B560F5C3C1D5}"/>
              </a:ext>
            </a:extLst>
          </p:cNvPr>
          <p:cNvSpPr>
            <a:spLocks noGrp="1"/>
          </p:cNvSpPr>
          <p:nvPr>
            <p:ph idx="12"/>
          </p:nvPr>
        </p:nvSpPr>
        <p:spPr>
          <a:xfrm>
            <a:off x="838200" y="1825625"/>
            <a:ext cx="4067175"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2" name="Picture 18" descr="Shape, circle&#10;&#10;Description automatically generated">
            <a:extLst>
              <a:ext uri="{FF2B5EF4-FFF2-40B4-BE49-F238E27FC236}">
                <a16:creationId xmlns:a16="http://schemas.microsoft.com/office/drawing/2014/main" id="{505FDB8D-CBDC-7306-B4A2-95BF0DB49E9F}"/>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5899150" y="1943100"/>
            <a:ext cx="636588"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19" descr="Shape, circle&#10;&#10;Description automatically generated">
            <a:extLst>
              <a:ext uri="{FF2B5EF4-FFF2-40B4-BE49-F238E27FC236}">
                <a16:creationId xmlns:a16="http://schemas.microsoft.com/office/drawing/2014/main" id="{B71DAECC-F501-1899-FE27-DF30F68BE287}"/>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5899150" y="3109913"/>
            <a:ext cx="636588" cy="63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0" descr="Shape, circle&#10;&#10;Description automatically generated">
            <a:extLst>
              <a:ext uri="{FF2B5EF4-FFF2-40B4-BE49-F238E27FC236}">
                <a16:creationId xmlns:a16="http://schemas.microsoft.com/office/drawing/2014/main" id="{D509C122-CEED-D89B-B11F-819A98E08BA3}"/>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5899150" y="4275138"/>
            <a:ext cx="636588"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80239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ix item content">
    <p:spTree>
      <p:nvGrpSpPr>
        <p:cNvPr id="1" name=""/>
        <p:cNvGrpSpPr/>
        <p:nvPr/>
      </p:nvGrpSpPr>
      <p:grpSpPr>
        <a:xfrm>
          <a:off x="0" y="0"/>
          <a:ext cx="0" cy="0"/>
          <a:chOff x="0" y="0"/>
          <a:chExt cx="0" cy="0"/>
        </a:xfrm>
      </p:grpSpPr>
      <p:pic>
        <p:nvPicPr>
          <p:cNvPr id="10" name="Picture 51">
            <a:extLst>
              <a:ext uri="{FF2B5EF4-FFF2-40B4-BE49-F238E27FC236}">
                <a16:creationId xmlns:a16="http://schemas.microsoft.com/office/drawing/2014/main" id="{83251BCF-E2B0-B0E8-6462-89BB2DA4C5A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46">
            <a:extLst>
              <a:ext uri="{FF2B5EF4-FFF2-40B4-BE49-F238E27FC236}">
                <a16:creationId xmlns:a16="http://schemas.microsoft.com/office/drawing/2014/main" id="{994D1071-DDBB-96EF-B69C-7A24A7EC928E}"/>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440488" y="3071813"/>
            <a:ext cx="712787"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47">
            <a:extLst>
              <a:ext uri="{FF2B5EF4-FFF2-40B4-BE49-F238E27FC236}">
                <a16:creationId xmlns:a16="http://schemas.microsoft.com/office/drawing/2014/main" id="{B61EF60C-4AC8-0EB1-A4BC-ACCEF31F39BF}"/>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440488" y="4238625"/>
            <a:ext cx="712787" cy="71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48">
            <a:extLst>
              <a:ext uri="{FF2B5EF4-FFF2-40B4-BE49-F238E27FC236}">
                <a16:creationId xmlns:a16="http://schemas.microsoft.com/office/drawing/2014/main" id="{FBD6EB29-36B5-C1DF-E985-1359A8232F95}"/>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440488" y="1906588"/>
            <a:ext cx="712787" cy="712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49">
            <a:extLst>
              <a:ext uri="{FF2B5EF4-FFF2-40B4-BE49-F238E27FC236}">
                <a16:creationId xmlns:a16="http://schemas.microsoft.com/office/drawing/2014/main" id="{DDF8292F-DA87-C572-E1D3-87CB43AFE247}"/>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739775" y="1906588"/>
            <a:ext cx="712788" cy="712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50">
            <a:extLst>
              <a:ext uri="{FF2B5EF4-FFF2-40B4-BE49-F238E27FC236}">
                <a16:creationId xmlns:a16="http://schemas.microsoft.com/office/drawing/2014/main" id="{A41C6B49-315A-34F4-B910-F7BC78D7DD09}"/>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739775" y="4238625"/>
            <a:ext cx="712788" cy="71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52">
            <a:extLst>
              <a:ext uri="{FF2B5EF4-FFF2-40B4-BE49-F238E27FC236}">
                <a16:creationId xmlns:a16="http://schemas.microsoft.com/office/drawing/2014/main" id="{0A51581A-8311-E55B-132E-112B8CE4A1C5}"/>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739775" y="3071813"/>
            <a:ext cx="712788"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4">
            <a:extLst>
              <a:ext uri="{FF2B5EF4-FFF2-40B4-BE49-F238E27FC236}">
                <a16:creationId xmlns:a16="http://schemas.microsoft.com/office/drawing/2014/main" id="{86197308-729C-5759-A4C1-3D3DCF61DDA4}"/>
              </a:ext>
            </a:extLst>
          </p:cNvPr>
          <p:cNvPicPr>
            <a:picLocks noChangeAspect="1" noChangeArrowheads="1"/>
          </p:cNvPicPr>
          <p:nvPr userDrawn="1"/>
        </p:nvPicPr>
        <p:blipFill rotWithShape="1">
          <a:blip r:embed="rId9"/>
          <a:srcRect t="21152" b="17843"/>
          <a:stretch/>
        </p:blipFill>
        <p:spPr bwMode="auto">
          <a:xfrm>
            <a:off x="8961911" y="264976"/>
            <a:ext cx="2797552" cy="4879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Content Placeholder 2">
            <a:extLst>
              <a:ext uri="{FF2B5EF4-FFF2-40B4-BE49-F238E27FC236}">
                <a16:creationId xmlns:a16="http://schemas.microsoft.com/office/drawing/2014/main" id="{4586F72E-43E6-5AD1-E152-43A6BA52B4C3}"/>
              </a:ext>
            </a:extLst>
          </p:cNvPr>
          <p:cNvSpPr>
            <a:spLocks noGrp="1"/>
          </p:cNvSpPr>
          <p:nvPr>
            <p:ph sz="half" idx="1"/>
          </p:nvPr>
        </p:nvSpPr>
        <p:spPr>
          <a:xfrm>
            <a:off x="7214487" y="1789836"/>
            <a:ext cx="4764391" cy="944702"/>
          </a:xfrm>
        </p:spPr>
        <p:txBody>
          <a:bodyPr/>
          <a:lstStyle>
            <a:lvl1pPr marL="0" indent="0">
              <a:buFont typeface="Arial" panose="020B0604020202020204" pitchFamily="34" charset="0"/>
              <a:buNone/>
              <a:defRPr sz="1800"/>
            </a:lvl1pPr>
            <a:lvl2pPr marL="0" indent="0">
              <a:buNone/>
              <a:defRPr sz="1400"/>
            </a:lvl2pPr>
          </a:lstStyle>
          <a:p>
            <a:pPr lvl="0"/>
            <a:r>
              <a:rPr lang="en-GB"/>
              <a:t>Click to edit Master text styles</a:t>
            </a:r>
          </a:p>
          <a:p>
            <a:pPr lvl="1"/>
            <a:r>
              <a:rPr lang="en-GB"/>
              <a:t>Second level</a:t>
            </a:r>
          </a:p>
        </p:txBody>
      </p:sp>
      <p:sp>
        <p:nvSpPr>
          <p:cNvPr id="12" name="Content Placeholder 2">
            <a:extLst>
              <a:ext uri="{FF2B5EF4-FFF2-40B4-BE49-F238E27FC236}">
                <a16:creationId xmlns:a16="http://schemas.microsoft.com/office/drawing/2014/main" id="{CA815B71-7B24-8E42-B2D0-6CBC3F92CD0C}"/>
              </a:ext>
            </a:extLst>
          </p:cNvPr>
          <p:cNvSpPr>
            <a:spLocks noGrp="1"/>
          </p:cNvSpPr>
          <p:nvPr>
            <p:ph sz="half" idx="10"/>
          </p:nvPr>
        </p:nvSpPr>
        <p:spPr>
          <a:xfrm>
            <a:off x="7214486" y="2955855"/>
            <a:ext cx="4764391" cy="944702"/>
          </a:xfrm>
        </p:spPr>
        <p:txBody>
          <a:bodyPr/>
          <a:lstStyle>
            <a:lvl1pPr marL="0" indent="0">
              <a:buFont typeface="Arial" panose="020B0604020202020204" pitchFamily="34" charset="0"/>
              <a:buNone/>
              <a:defRPr sz="1800"/>
            </a:lvl1pPr>
            <a:lvl2pPr marL="0" indent="0">
              <a:buNone/>
              <a:defRPr sz="1400"/>
            </a:lvl2pPr>
          </a:lstStyle>
          <a:p>
            <a:pPr lvl="0"/>
            <a:r>
              <a:rPr lang="en-GB"/>
              <a:t>Click to edit Master text styles</a:t>
            </a:r>
          </a:p>
          <a:p>
            <a:pPr lvl="1"/>
            <a:r>
              <a:rPr lang="en-GB"/>
              <a:t>Second level</a:t>
            </a:r>
          </a:p>
        </p:txBody>
      </p:sp>
      <p:sp>
        <p:nvSpPr>
          <p:cNvPr id="13" name="Content Placeholder 2">
            <a:extLst>
              <a:ext uri="{FF2B5EF4-FFF2-40B4-BE49-F238E27FC236}">
                <a16:creationId xmlns:a16="http://schemas.microsoft.com/office/drawing/2014/main" id="{E32DE1EA-E3DE-92D6-FC3E-E87AC3AE3143}"/>
              </a:ext>
            </a:extLst>
          </p:cNvPr>
          <p:cNvSpPr>
            <a:spLocks noGrp="1"/>
          </p:cNvSpPr>
          <p:nvPr>
            <p:ph sz="half" idx="11"/>
          </p:nvPr>
        </p:nvSpPr>
        <p:spPr>
          <a:xfrm>
            <a:off x="7214485" y="4121874"/>
            <a:ext cx="4764391" cy="944702"/>
          </a:xfrm>
        </p:spPr>
        <p:txBody>
          <a:bodyPr/>
          <a:lstStyle>
            <a:lvl1pPr marL="0" indent="0">
              <a:buFont typeface="Arial" panose="020B0604020202020204" pitchFamily="34" charset="0"/>
              <a:buNone/>
              <a:defRPr sz="1800"/>
            </a:lvl1pPr>
            <a:lvl2pPr marL="0" indent="0">
              <a:buNone/>
              <a:defRPr sz="1400"/>
            </a:lvl2pPr>
          </a:lstStyle>
          <a:p>
            <a:pPr lvl="0"/>
            <a:r>
              <a:rPr lang="en-GB"/>
              <a:t>Click to edit Master text styles</a:t>
            </a:r>
          </a:p>
          <a:p>
            <a:pPr lvl="1"/>
            <a:r>
              <a:rPr lang="en-GB"/>
              <a:t>Second level</a:t>
            </a:r>
          </a:p>
        </p:txBody>
      </p:sp>
      <p:sp>
        <p:nvSpPr>
          <p:cNvPr id="23" name="Content Placeholder 2">
            <a:extLst>
              <a:ext uri="{FF2B5EF4-FFF2-40B4-BE49-F238E27FC236}">
                <a16:creationId xmlns:a16="http://schemas.microsoft.com/office/drawing/2014/main" id="{06DD7200-B94D-3802-1AC1-4DD6EBD038B7}"/>
              </a:ext>
            </a:extLst>
          </p:cNvPr>
          <p:cNvSpPr>
            <a:spLocks noGrp="1"/>
          </p:cNvSpPr>
          <p:nvPr>
            <p:ph sz="half" idx="12"/>
          </p:nvPr>
        </p:nvSpPr>
        <p:spPr>
          <a:xfrm>
            <a:off x="1519104" y="1794426"/>
            <a:ext cx="4764390" cy="944702"/>
          </a:xfrm>
        </p:spPr>
        <p:txBody>
          <a:bodyPr/>
          <a:lstStyle>
            <a:lvl1pPr marL="0" indent="0">
              <a:buFont typeface="Arial" panose="020B0604020202020204" pitchFamily="34" charset="0"/>
              <a:buNone/>
              <a:defRPr sz="1800"/>
            </a:lvl1pPr>
            <a:lvl2pPr marL="0" indent="0">
              <a:buNone/>
              <a:defRPr sz="1400"/>
            </a:lvl2pPr>
          </a:lstStyle>
          <a:p>
            <a:pPr lvl="0"/>
            <a:r>
              <a:rPr lang="en-GB"/>
              <a:t>Click to edit Master text styles</a:t>
            </a:r>
          </a:p>
          <a:p>
            <a:pPr lvl="1"/>
            <a:r>
              <a:rPr lang="en-GB"/>
              <a:t>Second level</a:t>
            </a:r>
          </a:p>
        </p:txBody>
      </p:sp>
      <p:sp>
        <p:nvSpPr>
          <p:cNvPr id="24" name="Content Placeholder 2">
            <a:extLst>
              <a:ext uri="{FF2B5EF4-FFF2-40B4-BE49-F238E27FC236}">
                <a16:creationId xmlns:a16="http://schemas.microsoft.com/office/drawing/2014/main" id="{109E6F10-FBC0-0A19-36A2-5A8920829B1E}"/>
              </a:ext>
            </a:extLst>
          </p:cNvPr>
          <p:cNvSpPr>
            <a:spLocks noGrp="1"/>
          </p:cNvSpPr>
          <p:nvPr>
            <p:ph sz="half" idx="13"/>
          </p:nvPr>
        </p:nvSpPr>
        <p:spPr>
          <a:xfrm>
            <a:off x="1519103" y="2960445"/>
            <a:ext cx="4764390" cy="944702"/>
          </a:xfrm>
        </p:spPr>
        <p:txBody>
          <a:bodyPr/>
          <a:lstStyle>
            <a:lvl1pPr marL="0" indent="0">
              <a:buFont typeface="Arial" panose="020B0604020202020204" pitchFamily="34" charset="0"/>
              <a:buNone/>
              <a:defRPr sz="1800"/>
            </a:lvl1pPr>
            <a:lvl2pPr marL="0" indent="0">
              <a:buNone/>
              <a:defRPr sz="1400"/>
            </a:lvl2pPr>
          </a:lstStyle>
          <a:p>
            <a:pPr lvl="0"/>
            <a:r>
              <a:rPr lang="en-GB"/>
              <a:t>Click to edit Master text styles</a:t>
            </a:r>
          </a:p>
          <a:p>
            <a:pPr lvl="1"/>
            <a:r>
              <a:rPr lang="en-GB"/>
              <a:t>Second level</a:t>
            </a:r>
          </a:p>
        </p:txBody>
      </p:sp>
      <p:sp>
        <p:nvSpPr>
          <p:cNvPr id="25" name="Content Placeholder 2">
            <a:extLst>
              <a:ext uri="{FF2B5EF4-FFF2-40B4-BE49-F238E27FC236}">
                <a16:creationId xmlns:a16="http://schemas.microsoft.com/office/drawing/2014/main" id="{3629C06A-F9CD-F8CA-3EB4-177579A23D30}"/>
              </a:ext>
            </a:extLst>
          </p:cNvPr>
          <p:cNvSpPr>
            <a:spLocks noGrp="1"/>
          </p:cNvSpPr>
          <p:nvPr>
            <p:ph sz="half" idx="14"/>
          </p:nvPr>
        </p:nvSpPr>
        <p:spPr>
          <a:xfrm>
            <a:off x="1519102" y="4126464"/>
            <a:ext cx="4764390" cy="944702"/>
          </a:xfrm>
        </p:spPr>
        <p:txBody>
          <a:bodyPr/>
          <a:lstStyle>
            <a:lvl1pPr marL="0" indent="0">
              <a:buFont typeface="Arial" panose="020B0604020202020204" pitchFamily="34" charset="0"/>
              <a:buNone/>
              <a:defRPr sz="1800"/>
            </a:lvl1pPr>
            <a:lvl2pPr marL="0" indent="0">
              <a:buNone/>
              <a:defRPr sz="1400"/>
            </a:lvl2pPr>
          </a:lstStyle>
          <a:p>
            <a:pPr lvl="0"/>
            <a:r>
              <a:rPr lang="en-GB"/>
              <a:t>Click to edit Master text styles</a:t>
            </a:r>
          </a:p>
          <a:p>
            <a:pPr lvl="1"/>
            <a:r>
              <a:rPr lang="en-GB"/>
              <a:t>Second level</a:t>
            </a:r>
          </a:p>
        </p:txBody>
      </p:sp>
    </p:spTree>
    <p:extLst>
      <p:ext uri="{BB962C8B-B14F-4D97-AF65-F5344CB8AC3E}">
        <p14:creationId xmlns:p14="http://schemas.microsoft.com/office/powerpoint/2010/main" val="7772485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and content - 2 columns - white">
    <p:spTree>
      <p:nvGrpSpPr>
        <p:cNvPr id="1" name=""/>
        <p:cNvGrpSpPr/>
        <p:nvPr/>
      </p:nvGrpSpPr>
      <p:grpSpPr>
        <a:xfrm>
          <a:off x="0" y="0"/>
          <a:ext cx="0" cy="0"/>
          <a:chOff x="0" y="0"/>
          <a:chExt cx="0" cy="0"/>
        </a:xfrm>
      </p:grpSpPr>
      <p:pic>
        <p:nvPicPr>
          <p:cNvPr id="6" name="Picture 4">
            <a:extLst>
              <a:ext uri="{FF2B5EF4-FFF2-40B4-BE49-F238E27FC236}">
                <a16:creationId xmlns:a16="http://schemas.microsoft.com/office/drawing/2014/main" id="{A1DDC66A-1052-3EB4-9551-7A560B0F05C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4">
            <a:extLst>
              <a:ext uri="{FF2B5EF4-FFF2-40B4-BE49-F238E27FC236}">
                <a16:creationId xmlns:a16="http://schemas.microsoft.com/office/drawing/2014/main" id="{B2352898-38B8-5298-A998-D43DCCF3DB38}"/>
              </a:ext>
            </a:extLst>
          </p:cNvPr>
          <p:cNvPicPr>
            <a:picLocks noChangeAspect="1" noChangeArrowheads="1"/>
          </p:cNvPicPr>
          <p:nvPr userDrawn="1"/>
        </p:nvPicPr>
        <p:blipFill rotWithShape="1">
          <a:blip r:embed="rId3"/>
          <a:srcRect t="21152" b="17843"/>
          <a:stretch/>
        </p:blipFill>
        <p:spPr bwMode="auto">
          <a:xfrm>
            <a:off x="8961911" y="264976"/>
            <a:ext cx="2797552" cy="4879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839788" y="457200"/>
            <a:ext cx="10142951" cy="1361661"/>
          </a:xfrm>
        </p:spPr>
        <p:txBody>
          <a:bodyPr anchor="b"/>
          <a:lstStyle>
            <a:lvl1pPr>
              <a:defRPr sz="3200">
                <a:solidFill>
                  <a:schemeClr val="tx1"/>
                </a:solidFill>
              </a:defRPr>
            </a:lvl1pPr>
          </a:lstStyle>
          <a:p>
            <a:r>
              <a:rPr lang="en-GB"/>
              <a:t>Click to edit Master title style</a:t>
            </a:r>
            <a:endParaRPr lang="en-US"/>
          </a:p>
        </p:txBody>
      </p:sp>
      <p:sp>
        <p:nvSpPr>
          <p:cNvPr id="4" name="Text Placeholder 3"/>
          <p:cNvSpPr>
            <a:spLocks noGrp="1"/>
          </p:cNvSpPr>
          <p:nvPr>
            <p:ph type="body" sz="half" idx="2"/>
          </p:nvPr>
        </p:nvSpPr>
        <p:spPr>
          <a:xfrm>
            <a:off x="839788" y="2276061"/>
            <a:ext cx="10142951" cy="3592927"/>
          </a:xfrm>
        </p:spPr>
        <p:txBody>
          <a:bodyPr numCol="2"/>
          <a:lstStyle>
            <a:lvl1pPr marL="0" indent="0">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Tree>
    <p:extLst>
      <p:ext uri="{BB962C8B-B14F-4D97-AF65-F5344CB8AC3E}">
        <p14:creationId xmlns:p14="http://schemas.microsoft.com/office/powerpoint/2010/main" val="318686144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End thank you">
    <p:spTree>
      <p:nvGrpSpPr>
        <p:cNvPr id="1" name=""/>
        <p:cNvGrpSpPr/>
        <p:nvPr/>
      </p:nvGrpSpPr>
      <p:grpSpPr>
        <a:xfrm>
          <a:off x="0" y="0"/>
          <a:ext cx="0" cy="0"/>
          <a:chOff x="0" y="0"/>
          <a:chExt cx="0" cy="0"/>
        </a:xfrm>
      </p:grpSpPr>
      <p:pic>
        <p:nvPicPr>
          <p:cNvPr id="6" name="Picture 12">
            <a:extLst>
              <a:ext uri="{FF2B5EF4-FFF2-40B4-BE49-F238E27FC236}">
                <a16:creationId xmlns:a16="http://schemas.microsoft.com/office/drawing/2014/main" id="{FD5A9268-2A2E-F61D-3A1F-4E01FF8F949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0">
            <a:extLst>
              <a:ext uri="{FF2B5EF4-FFF2-40B4-BE49-F238E27FC236}">
                <a16:creationId xmlns:a16="http://schemas.microsoft.com/office/drawing/2014/main" id="{12928AF7-A0AD-F946-AD32-9DB57CB5E5A5}"/>
              </a:ext>
            </a:extLst>
          </p:cNvPr>
          <p:cNvPicPr>
            <a:picLocks noChangeAspect="1" noChangeArrowheads="1"/>
          </p:cNvPicPr>
          <p:nvPr userDrawn="1"/>
        </p:nvPicPr>
        <p:blipFill rotWithShape="1">
          <a:blip r:embed="rId3"/>
          <a:srcRect l="7588" t="12580" r="7588" b="16252"/>
          <a:stretch/>
        </p:blipFill>
        <p:spPr bwMode="auto">
          <a:xfrm>
            <a:off x="3220457" y="2049517"/>
            <a:ext cx="5408536" cy="1297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74DBA4C3-EC30-2849-427D-7FA9AEFFE371}"/>
              </a:ext>
            </a:extLst>
          </p:cNvPr>
          <p:cNvSpPr txBox="1"/>
          <p:nvPr userDrawn="1"/>
        </p:nvSpPr>
        <p:spPr>
          <a:xfrm>
            <a:off x="4134025" y="3188001"/>
            <a:ext cx="3568148" cy="646331"/>
          </a:xfrm>
          <a:prstGeom prst="rect">
            <a:avLst/>
          </a:prstGeom>
          <a:noFill/>
        </p:spPr>
        <p:txBody>
          <a:bodyPr wrap="square" rtlCol="0">
            <a:spAutoFit/>
          </a:bodyPr>
          <a:lstStyle/>
          <a:p>
            <a:pPr algn="ctr"/>
            <a:r>
              <a:rPr lang="en-GB" sz="3600">
                <a:solidFill>
                  <a:schemeClr val="accent1">
                    <a:lumMod val="75000"/>
                  </a:schemeClr>
                </a:solidFill>
                <a:latin typeface="Arial" panose="020B0604020202020204" pitchFamily="34" charset="0"/>
                <a:cs typeface="Arial" panose="020B0604020202020204" pitchFamily="34" charset="0"/>
              </a:rPr>
              <a:t>Thank you</a:t>
            </a:r>
          </a:p>
        </p:txBody>
      </p:sp>
      <p:sp>
        <p:nvSpPr>
          <p:cNvPr id="11" name="Text Placeholder 10">
            <a:extLst>
              <a:ext uri="{FF2B5EF4-FFF2-40B4-BE49-F238E27FC236}">
                <a16:creationId xmlns:a16="http://schemas.microsoft.com/office/drawing/2014/main" id="{A1C10911-138F-A90D-1855-256CCEFC5D0A}"/>
              </a:ext>
            </a:extLst>
          </p:cNvPr>
          <p:cNvSpPr>
            <a:spLocks noGrp="1"/>
          </p:cNvSpPr>
          <p:nvPr>
            <p:ph type="body" sz="quarter" idx="10" hasCustomPrompt="1"/>
          </p:nvPr>
        </p:nvSpPr>
        <p:spPr>
          <a:xfrm>
            <a:off x="3395044" y="4889145"/>
            <a:ext cx="5059362" cy="1014412"/>
          </a:xfrm>
        </p:spPr>
        <p:txBody>
          <a:bodyPr/>
          <a:lstStyle>
            <a:lvl1pPr marL="0" indent="0" algn="ctr">
              <a:buNone/>
              <a:defRPr sz="2400">
                <a:solidFill>
                  <a:schemeClr val="bg1"/>
                </a:solidFill>
              </a:defRPr>
            </a:lvl1pPr>
          </a:lstStyle>
          <a:p>
            <a:pPr lvl="0"/>
            <a:r>
              <a:rPr lang="en-US"/>
              <a:t>Click to add contact details</a:t>
            </a:r>
            <a:endParaRPr lang="en-GB"/>
          </a:p>
        </p:txBody>
      </p:sp>
    </p:spTree>
    <p:extLst>
      <p:ext uri="{BB962C8B-B14F-4D97-AF65-F5344CB8AC3E}">
        <p14:creationId xmlns:p14="http://schemas.microsoft.com/office/powerpoint/2010/main" val="35767168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3B64DCC2-061B-43B8-94A3-CA207B232FE4}"/>
              </a:ext>
            </a:extLst>
          </p:cNvPr>
          <p:cNvSpPr>
            <a:spLocks noGrp="1"/>
          </p:cNvSpPr>
          <p:nvPr>
            <p:ph type="dt" sz="half" idx="10"/>
          </p:nvPr>
        </p:nvSpPr>
        <p:spPr/>
        <p:txBody>
          <a:bodyPr/>
          <a:lstStyle>
            <a:lvl1pPr>
              <a:defRPr/>
            </a:lvl1pPr>
          </a:lstStyle>
          <a:p>
            <a:pPr>
              <a:defRPr/>
            </a:pPr>
            <a:fld id="{F6EC2FB1-8B64-4375-9186-532A1B3E5EE5}" type="datetimeFigureOut">
              <a:rPr lang="en-US"/>
              <a:pPr>
                <a:defRPr/>
              </a:pPr>
              <a:t>3/4/2026</a:t>
            </a:fld>
            <a:endParaRPr lang="en-US"/>
          </a:p>
        </p:txBody>
      </p:sp>
      <p:sp>
        <p:nvSpPr>
          <p:cNvPr id="6" name="Footer Placeholder 4">
            <a:extLst>
              <a:ext uri="{FF2B5EF4-FFF2-40B4-BE49-F238E27FC236}">
                <a16:creationId xmlns:a16="http://schemas.microsoft.com/office/drawing/2014/main" id="{F481BEE8-58ED-4427-9B34-24DC4BE1B363}"/>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99AB02F7-D941-40BC-9F94-124B07E97ED1}"/>
              </a:ext>
            </a:extLst>
          </p:cNvPr>
          <p:cNvSpPr>
            <a:spLocks noGrp="1"/>
          </p:cNvSpPr>
          <p:nvPr>
            <p:ph type="sldNum" sz="quarter" idx="12"/>
          </p:nvPr>
        </p:nvSpPr>
        <p:spPr/>
        <p:txBody>
          <a:bodyPr/>
          <a:lstStyle>
            <a:lvl1pPr>
              <a:defRPr/>
            </a:lvl1pPr>
          </a:lstStyle>
          <a:p>
            <a:pPr>
              <a:defRPr/>
            </a:pPr>
            <a:fld id="{30498863-E0D0-45EC-B5E4-C132FBA1FFEA}" type="slidenum">
              <a:rPr lang="en-US"/>
              <a:pPr>
                <a:defRPr/>
              </a:pPr>
              <a:t>‹#›</a:t>
            </a:fld>
            <a:endParaRPr lang="en-US"/>
          </a:p>
        </p:txBody>
      </p:sp>
    </p:spTree>
    <p:extLst>
      <p:ext uri="{BB962C8B-B14F-4D97-AF65-F5344CB8AC3E}">
        <p14:creationId xmlns:p14="http://schemas.microsoft.com/office/powerpoint/2010/main" val="15946417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3ACEC81E-91CD-4F6C-9CA7-C0B5AFCB6FD5}"/>
              </a:ext>
            </a:extLst>
          </p:cNvPr>
          <p:cNvSpPr>
            <a:spLocks noGrp="1"/>
          </p:cNvSpPr>
          <p:nvPr>
            <p:ph type="dt" sz="half" idx="10"/>
          </p:nvPr>
        </p:nvSpPr>
        <p:spPr/>
        <p:txBody>
          <a:bodyPr/>
          <a:lstStyle>
            <a:lvl1pPr>
              <a:defRPr/>
            </a:lvl1pPr>
          </a:lstStyle>
          <a:p>
            <a:pPr>
              <a:defRPr/>
            </a:pPr>
            <a:fld id="{9A468BBB-A909-47BC-9654-DDB716F954FF}" type="datetimeFigureOut">
              <a:rPr lang="en-US"/>
              <a:pPr>
                <a:defRPr/>
              </a:pPr>
              <a:t>3/4/2026</a:t>
            </a:fld>
            <a:endParaRPr lang="en-US"/>
          </a:p>
        </p:txBody>
      </p:sp>
      <p:sp>
        <p:nvSpPr>
          <p:cNvPr id="8" name="Footer Placeholder 4">
            <a:extLst>
              <a:ext uri="{FF2B5EF4-FFF2-40B4-BE49-F238E27FC236}">
                <a16:creationId xmlns:a16="http://schemas.microsoft.com/office/drawing/2014/main" id="{8EA18171-0315-42AA-A019-D64B4597A9B5}"/>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2BBAB483-FCFA-48D0-84E4-C9D6E16F14A4}"/>
              </a:ext>
            </a:extLst>
          </p:cNvPr>
          <p:cNvSpPr>
            <a:spLocks noGrp="1"/>
          </p:cNvSpPr>
          <p:nvPr>
            <p:ph type="sldNum" sz="quarter" idx="12"/>
          </p:nvPr>
        </p:nvSpPr>
        <p:spPr/>
        <p:txBody>
          <a:bodyPr/>
          <a:lstStyle>
            <a:lvl1pPr>
              <a:defRPr/>
            </a:lvl1pPr>
          </a:lstStyle>
          <a:p>
            <a:pPr>
              <a:defRPr/>
            </a:pPr>
            <a:fld id="{7002D8E2-52B0-43E6-BB5A-9D9762645894}" type="slidenum">
              <a:rPr lang="en-US"/>
              <a:pPr>
                <a:defRPr/>
              </a:pPr>
              <a:t>‹#›</a:t>
            </a:fld>
            <a:endParaRPr lang="en-US"/>
          </a:p>
        </p:txBody>
      </p:sp>
    </p:spTree>
    <p:extLst>
      <p:ext uri="{BB962C8B-B14F-4D97-AF65-F5344CB8AC3E}">
        <p14:creationId xmlns:p14="http://schemas.microsoft.com/office/powerpoint/2010/main" val="27103457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FE35B87F-F389-4601-867D-435F64181B28}"/>
              </a:ext>
            </a:extLst>
          </p:cNvPr>
          <p:cNvSpPr>
            <a:spLocks noGrp="1"/>
          </p:cNvSpPr>
          <p:nvPr>
            <p:ph type="dt" sz="half" idx="10"/>
          </p:nvPr>
        </p:nvSpPr>
        <p:spPr/>
        <p:txBody>
          <a:bodyPr/>
          <a:lstStyle>
            <a:lvl1pPr>
              <a:defRPr/>
            </a:lvl1pPr>
          </a:lstStyle>
          <a:p>
            <a:pPr>
              <a:defRPr/>
            </a:pPr>
            <a:fld id="{55B5B808-5DC0-41AC-8BB9-B9C0DEFEE76A}" type="datetimeFigureOut">
              <a:rPr lang="en-US"/>
              <a:pPr>
                <a:defRPr/>
              </a:pPr>
              <a:t>3/4/2026</a:t>
            </a:fld>
            <a:endParaRPr lang="en-US"/>
          </a:p>
        </p:txBody>
      </p:sp>
      <p:sp>
        <p:nvSpPr>
          <p:cNvPr id="4" name="Footer Placeholder 4">
            <a:extLst>
              <a:ext uri="{FF2B5EF4-FFF2-40B4-BE49-F238E27FC236}">
                <a16:creationId xmlns:a16="http://schemas.microsoft.com/office/drawing/2014/main" id="{1D34F347-CD2A-440E-B3D3-DD57715FA46D}"/>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8D1EF980-ED90-498A-B223-BE5A2A20ECD6}"/>
              </a:ext>
            </a:extLst>
          </p:cNvPr>
          <p:cNvSpPr>
            <a:spLocks noGrp="1"/>
          </p:cNvSpPr>
          <p:nvPr>
            <p:ph type="sldNum" sz="quarter" idx="12"/>
          </p:nvPr>
        </p:nvSpPr>
        <p:spPr/>
        <p:txBody>
          <a:bodyPr/>
          <a:lstStyle>
            <a:lvl1pPr>
              <a:defRPr/>
            </a:lvl1pPr>
          </a:lstStyle>
          <a:p>
            <a:pPr>
              <a:defRPr/>
            </a:pPr>
            <a:fld id="{02B74211-E325-4CF8-B0DF-CCA194240053}" type="slidenum">
              <a:rPr lang="en-US"/>
              <a:pPr>
                <a:defRPr/>
              </a:pPr>
              <a:t>‹#›</a:t>
            </a:fld>
            <a:endParaRPr lang="en-US"/>
          </a:p>
        </p:txBody>
      </p:sp>
    </p:spTree>
    <p:extLst>
      <p:ext uri="{BB962C8B-B14F-4D97-AF65-F5344CB8AC3E}">
        <p14:creationId xmlns:p14="http://schemas.microsoft.com/office/powerpoint/2010/main" val="35767168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7D117798-FECF-4C7A-87D2-D4907C1E1A1B}"/>
              </a:ext>
            </a:extLst>
          </p:cNvPr>
          <p:cNvSpPr>
            <a:spLocks noGrp="1"/>
          </p:cNvSpPr>
          <p:nvPr>
            <p:ph type="dt" sz="half" idx="10"/>
          </p:nvPr>
        </p:nvSpPr>
        <p:spPr/>
        <p:txBody>
          <a:bodyPr/>
          <a:lstStyle>
            <a:lvl1pPr>
              <a:defRPr/>
            </a:lvl1pPr>
          </a:lstStyle>
          <a:p>
            <a:pPr>
              <a:defRPr/>
            </a:pPr>
            <a:fld id="{69D71C3B-F31A-473C-8F87-7DB6821CA94C}" type="datetimeFigureOut">
              <a:rPr lang="en-US"/>
              <a:pPr>
                <a:defRPr/>
              </a:pPr>
              <a:t>3/4/2026</a:t>
            </a:fld>
            <a:endParaRPr lang="en-US"/>
          </a:p>
        </p:txBody>
      </p:sp>
      <p:sp>
        <p:nvSpPr>
          <p:cNvPr id="3" name="Footer Placeholder 4">
            <a:extLst>
              <a:ext uri="{FF2B5EF4-FFF2-40B4-BE49-F238E27FC236}">
                <a16:creationId xmlns:a16="http://schemas.microsoft.com/office/drawing/2014/main" id="{CFAB40B2-CD2F-4148-9F68-4F1BD626DDF9}"/>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21AB7E02-3854-40CE-A7A9-02577A44C096}"/>
              </a:ext>
            </a:extLst>
          </p:cNvPr>
          <p:cNvSpPr>
            <a:spLocks noGrp="1"/>
          </p:cNvSpPr>
          <p:nvPr>
            <p:ph type="sldNum" sz="quarter" idx="12"/>
          </p:nvPr>
        </p:nvSpPr>
        <p:spPr/>
        <p:txBody>
          <a:bodyPr/>
          <a:lstStyle>
            <a:lvl1pPr>
              <a:defRPr/>
            </a:lvl1pPr>
          </a:lstStyle>
          <a:p>
            <a:pPr>
              <a:defRPr/>
            </a:pPr>
            <a:fld id="{56EFCB87-0B9A-429A-9AEB-C54138224476}" type="slidenum">
              <a:rPr lang="en-US"/>
              <a:pPr>
                <a:defRPr/>
              </a:pPr>
              <a:t>‹#›</a:t>
            </a:fld>
            <a:endParaRPr lang="en-US"/>
          </a:p>
        </p:txBody>
      </p:sp>
    </p:spTree>
    <p:extLst>
      <p:ext uri="{BB962C8B-B14F-4D97-AF65-F5344CB8AC3E}">
        <p14:creationId xmlns:p14="http://schemas.microsoft.com/office/powerpoint/2010/main" val="3505851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22B7687B-6EB6-446C-8502-1F56D6CA8CB1}"/>
              </a:ext>
            </a:extLst>
          </p:cNvPr>
          <p:cNvSpPr>
            <a:spLocks noGrp="1"/>
          </p:cNvSpPr>
          <p:nvPr>
            <p:ph type="dt" sz="half" idx="10"/>
          </p:nvPr>
        </p:nvSpPr>
        <p:spPr/>
        <p:txBody>
          <a:bodyPr/>
          <a:lstStyle>
            <a:lvl1pPr>
              <a:defRPr/>
            </a:lvl1pPr>
          </a:lstStyle>
          <a:p>
            <a:pPr>
              <a:defRPr/>
            </a:pPr>
            <a:fld id="{A2D35333-F93F-4313-B1E9-F1D51B1B36BE}" type="datetimeFigureOut">
              <a:rPr lang="en-US"/>
              <a:pPr>
                <a:defRPr/>
              </a:pPr>
              <a:t>3/4/2026</a:t>
            </a:fld>
            <a:endParaRPr lang="en-US"/>
          </a:p>
        </p:txBody>
      </p:sp>
      <p:sp>
        <p:nvSpPr>
          <p:cNvPr id="6" name="Footer Placeholder 4">
            <a:extLst>
              <a:ext uri="{FF2B5EF4-FFF2-40B4-BE49-F238E27FC236}">
                <a16:creationId xmlns:a16="http://schemas.microsoft.com/office/drawing/2014/main" id="{D0F0206A-084E-45D2-933D-FF3089EC10FF}"/>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9713F463-D091-47B8-B833-AF36D1E00F8A}"/>
              </a:ext>
            </a:extLst>
          </p:cNvPr>
          <p:cNvSpPr>
            <a:spLocks noGrp="1"/>
          </p:cNvSpPr>
          <p:nvPr>
            <p:ph type="sldNum" sz="quarter" idx="12"/>
          </p:nvPr>
        </p:nvSpPr>
        <p:spPr/>
        <p:txBody>
          <a:bodyPr/>
          <a:lstStyle>
            <a:lvl1pPr>
              <a:defRPr/>
            </a:lvl1pPr>
          </a:lstStyle>
          <a:p>
            <a:pPr>
              <a:defRPr/>
            </a:pPr>
            <a:fld id="{D5FC905B-BC5A-4691-B39F-60503B6E87AF}" type="slidenum">
              <a:rPr lang="en-US"/>
              <a:pPr>
                <a:defRPr/>
              </a:pPr>
              <a:t>‹#›</a:t>
            </a:fld>
            <a:endParaRPr lang="en-US"/>
          </a:p>
        </p:txBody>
      </p:sp>
    </p:spTree>
    <p:extLst>
      <p:ext uri="{BB962C8B-B14F-4D97-AF65-F5344CB8AC3E}">
        <p14:creationId xmlns:p14="http://schemas.microsoft.com/office/powerpoint/2010/main" val="15784520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1F98C307-052E-4EA8-9D16-02CC15385126}"/>
              </a:ext>
            </a:extLst>
          </p:cNvPr>
          <p:cNvSpPr>
            <a:spLocks noGrp="1"/>
          </p:cNvSpPr>
          <p:nvPr>
            <p:ph type="dt" sz="half" idx="10"/>
          </p:nvPr>
        </p:nvSpPr>
        <p:spPr/>
        <p:txBody>
          <a:bodyPr/>
          <a:lstStyle>
            <a:lvl1pPr>
              <a:defRPr/>
            </a:lvl1pPr>
          </a:lstStyle>
          <a:p>
            <a:pPr>
              <a:defRPr/>
            </a:pPr>
            <a:fld id="{8EAEE843-B31D-4B08-8BA7-E2BBE56F375A}" type="datetimeFigureOut">
              <a:rPr lang="en-US"/>
              <a:pPr>
                <a:defRPr/>
              </a:pPr>
              <a:t>3/4/2026</a:t>
            </a:fld>
            <a:endParaRPr lang="en-US"/>
          </a:p>
        </p:txBody>
      </p:sp>
      <p:sp>
        <p:nvSpPr>
          <p:cNvPr id="6" name="Footer Placeholder 4">
            <a:extLst>
              <a:ext uri="{FF2B5EF4-FFF2-40B4-BE49-F238E27FC236}">
                <a16:creationId xmlns:a16="http://schemas.microsoft.com/office/drawing/2014/main" id="{D2745CA8-DD3D-42F2-A40F-03F50C62FC64}"/>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B6897995-1D29-4527-97C9-B8123D8108E9}"/>
              </a:ext>
            </a:extLst>
          </p:cNvPr>
          <p:cNvSpPr>
            <a:spLocks noGrp="1"/>
          </p:cNvSpPr>
          <p:nvPr>
            <p:ph type="sldNum" sz="quarter" idx="12"/>
          </p:nvPr>
        </p:nvSpPr>
        <p:spPr/>
        <p:txBody>
          <a:bodyPr/>
          <a:lstStyle>
            <a:lvl1pPr>
              <a:defRPr/>
            </a:lvl1pPr>
          </a:lstStyle>
          <a:p>
            <a:pPr>
              <a:defRPr/>
            </a:pPr>
            <a:fld id="{8CEAF58F-680A-4BF5-8496-1BEA5560A9CB}" type="slidenum">
              <a:rPr lang="en-US"/>
              <a:pPr>
                <a:defRPr/>
              </a:pPr>
              <a:t>‹#›</a:t>
            </a:fld>
            <a:endParaRPr lang="en-US"/>
          </a:p>
        </p:txBody>
      </p:sp>
    </p:spTree>
    <p:extLst>
      <p:ext uri="{BB962C8B-B14F-4D97-AF65-F5344CB8AC3E}">
        <p14:creationId xmlns:p14="http://schemas.microsoft.com/office/powerpoint/2010/main" val="35434954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theme" Target="../theme/theme2.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464634AB-EE79-4C57-A1A0-F60720D71E54}"/>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79D7A22F-1D67-41C3-9EAB-21227658EFB6}"/>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34C8155F-320B-49F0-971C-6753DCF11B6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schemeClr val="tx1">
                    <a:tint val="75000"/>
                  </a:schemeClr>
                </a:solidFill>
                <a:latin typeface="+mn-lt"/>
              </a:defRPr>
            </a:lvl1pPr>
          </a:lstStyle>
          <a:p>
            <a:pPr>
              <a:defRPr/>
            </a:pPr>
            <a:fld id="{5FBAFEF1-9E79-4C49-8C8B-E4CF40CA49C0}" type="datetimeFigureOut">
              <a:rPr lang="en-US"/>
              <a:pPr>
                <a:defRPr/>
              </a:pPr>
              <a:t>3/4/2026</a:t>
            </a:fld>
            <a:endParaRPr lang="en-US"/>
          </a:p>
        </p:txBody>
      </p:sp>
      <p:sp>
        <p:nvSpPr>
          <p:cNvPr id="5" name="Footer Placeholder 4">
            <a:extLst>
              <a:ext uri="{FF2B5EF4-FFF2-40B4-BE49-F238E27FC236}">
                <a16:creationId xmlns:a16="http://schemas.microsoft.com/office/drawing/2014/main" id="{6B246F27-3BDC-478C-9D06-ADC57C12F31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2AA59005-3FB4-4F3A-9EA6-72C21088AB1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defRPr>
            </a:lvl1pPr>
          </a:lstStyle>
          <a:p>
            <a:pPr>
              <a:defRPr/>
            </a:pPr>
            <a:fld id="{6BA50553-0001-47AD-8F67-35EB613B2D7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2pPr>
      <a:lvl3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3pPr>
      <a:lvl4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4pPr>
      <a:lvl5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5pPr>
      <a:lvl6pPr marL="4572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6pPr>
      <a:lvl7pPr marL="9144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7pPr>
      <a:lvl8pPr marL="13716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8pPr>
      <a:lvl9pPr marL="18288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1" fontAlgn="base" hangingPunct="1">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2F78644-12D9-76C8-1D12-F6C8C4D5314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666BD72-ABA2-A7E5-DFE4-89B84ACA5BD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A9ACE74-FAF3-C74D-EE0E-B053E2CDB3D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pPr>
              <a:defRPr/>
            </a:pPr>
            <a:fld id="{5FBAFEF1-9E79-4C49-8C8B-E4CF40CA49C0}" type="datetimeFigureOut">
              <a:rPr lang="en-US" smtClean="0"/>
              <a:pPr>
                <a:defRPr/>
              </a:pPr>
              <a:t>3/4/2026</a:t>
            </a:fld>
            <a:endParaRPr lang="en-US"/>
          </a:p>
        </p:txBody>
      </p:sp>
      <p:sp>
        <p:nvSpPr>
          <p:cNvPr id="5" name="Footer Placeholder 4">
            <a:extLst>
              <a:ext uri="{FF2B5EF4-FFF2-40B4-BE49-F238E27FC236}">
                <a16:creationId xmlns:a16="http://schemas.microsoft.com/office/drawing/2014/main" id="{C87A2606-9775-9FCB-A26C-1EA84DD958C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pPr>
              <a:defRPr/>
            </a:pPr>
            <a:endParaRPr lang="en-US"/>
          </a:p>
        </p:txBody>
      </p:sp>
      <p:sp>
        <p:nvSpPr>
          <p:cNvPr id="6" name="Slide Number Placeholder 5">
            <a:extLst>
              <a:ext uri="{FF2B5EF4-FFF2-40B4-BE49-F238E27FC236}">
                <a16:creationId xmlns:a16="http://schemas.microsoft.com/office/drawing/2014/main" id="{27BAB109-0E0D-852C-7D65-1E39317B24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pPr>
              <a:defRPr/>
            </a:pPr>
            <a:fld id="{6BA50553-0001-47AD-8F67-35EB613B2D73}" type="slidenum">
              <a:rPr lang="en-US" smtClean="0"/>
              <a:pPr>
                <a:defRPr/>
              </a:pPr>
              <a:t>‹#›</a:t>
            </a:fld>
            <a:endParaRPr lang="en-US"/>
          </a:p>
        </p:txBody>
      </p:sp>
    </p:spTree>
    <p:extLst>
      <p:ext uri="{BB962C8B-B14F-4D97-AF65-F5344CB8AC3E}">
        <p14:creationId xmlns:p14="http://schemas.microsoft.com/office/powerpoint/2010/main" val="4213034841"/>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 id="2147483670" r:id="rId13"/>
    <p:sldLayoutId id="2147483662" r:id="rId14"/>
    <p:sldLayoutId id="2147483663" r:id="rId15"/>
    <p:sldLayoutId id="2147483664" r:id="rId16"/>
    <p:sldLayoutId id="2147483668" r:id="rId17"/>
    <p:sldLayoutId id="2147483673" r:id="rId18"/>
    <p:sldLayoutId id="2147483666" r:id="rId19"/>
    <p:sldLayoutId id="2147483667" r:id="rId20"/>
    <p:sldLayoutId id="2147483665" r:id="rId21"/>
    <p:sldLayoutId id="2147483674" r:id="rId2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tags" Target="../tags/tag7.xml"/><Relationship Id="rId7" Type="http://schemas.openxmlformats.org/officeDocument/2006/relationships/hyperlink" Target="https://www.slido.com/powerpoint-polling?utm_source=powerpoint&amp;utm_medium=placeholder-slide" TargetMode="External"/><Relationship Id="rId12" Type="http://schemas.openxmlformats.org/officeDocument/2006/relationships/image" Target="../media/image30.svg"/><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image" Target="../media/image32.svg"/><Relationship Id="rId11" Type="http://schemas.openxmlformats.org/officeDocument/2006/relationships/image" Target="../media/image29.png"/><Relationship Id="rId5" Type="http://schemas.openxmlformats.org/officeDocument/2006/relationships/image" Target="../media/image31.png"/><Relationship Id="rId10" Type="http://schemas.openxmlformats.org/officeDocument/2006/relationships/hyperlink" Target="https://www.slido.com/support/ppi/how-to-change-the-design" TargetMode="External"/><Relationship Id="rId4" Type="http://schemas.openxmlformats.org/officeDocument/2006/relationships/slideLayout" Target="../slideLayouts/slideLayout7.xml"/><Relationship Id="rId9" Type="http://schemas.openxmlformats.org/officeDocument/2006/relationships/image" Target="../media/image28.svg"/></Relationships>
</file>

<file path=ppt/slides/_rels/slide11.xml.rels><?xml version="1.0" encoding="UTF-8" standalone="yes"?>
<Relationships xmlns="http://schemas.openxmlformats.org/package/2006/relationships"><Relationship Id="rId8" Type="http://schemas.openxmlformats.org/officeDocument/2006/relationships/hyperlink" Target="https://www.slido.com/powerpoint-polling?utm_source=powerpoint&amp;utm_medium=placeholder-slide" TargetMode="External"/><Relationship Id="rId13" Type="http://schemas.openxmlformats.org/officeDocument/2006/relationships/image" Target="../media/image30.svg"/><Relationship Id="rId3" Type="http://schemas.openxmlformats.org/officeDocument/2006/relationships/tags" Target="../tags/tag10.xml"/><Relationship Id="rId7" Type="http://schemas.openxmlformats.org/officeDocument/2006/relationships/image" Target="../media/image34.svg"/><Relationship Id="rId12" Type="http://schemas.openxmlformats.org/officeDocument/2006/relationships/image" Target="../media/image29.png"/><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image" Target="../media/image33.png"/><Relationship Id="rId11" Type="http://schemas.openxmlformats.org/officeDocument/2006/relationships/hyperlink" Target="https://www.slido.com/support/ppi/how-to-change-the-design" TargetMode="External"/><Relationship Id="rId5" Type="http://schemas.openxmlformats.org/officeDocument/2006/relationships/notesSlide" Target="../notesSlides/notesSlide9.xml"/><Relationship Id="rId10" Type="http://schemas.openxmlformats.org/officeDocument/2006/relationships/image" Target="../media/image28.svg"/><Relationship Id="rId4" Type="http://schemas.openxmlformats.org/officeDocument/2006/relationships/slideLayout" Target="../slideLayouts/slideLayout7.xml"/><Relationship Id="rId9"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9.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tags" Target="../tags/tag4.xml"/><Relationship Id="rId7" Type="http://schemas.openxmlformats.org/officeDocument/2006/relationships/hyperlink" Target="https://www.slido.com/powerpoint-polling?utm_source=powerpoint&amp;utm_medium=placeholder-slide" TargetMode="External"/><Relationship Id="rId12" Type="http://schemas.openxmlformats.org/officeDocument/2006/relationships/image" Target="../media/image30.sv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26.svg"/><Relationship Id="rId11" Type="http://schemas.openxmlformats.org/officeDocument/2006/relationships/image" Target="../media/image29.png"/><Relationship Id="rId5" Type="http://schemas.openxmlformats.org/officeDocument/2006/relationships/image" Target="../media/image25.png"/><Relationship Id="rId10" Type="http://schemas.openxmlformats.org/officeDocument/2006/relationships/hyperlink" Target="https://www.slido.com/support/ppi/how-to-change-the-design" TargetMode="External"/><Relationship Id="rId4" Type="http://schemas.openxmlformats.org/officeDocument/2006/relationships/slideLayout" Target="../slideLayouts/slideLayout7.xml"/><Relationship Id="rId9" Type="http://schemas.openxmlformats.org/officeDocument/2006/relationships/image" Target="../media/image28.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3" name="Picture 12" descr="A picture containing person, indoor&#10;&#10;Description automatically generated">
            <a:extLst>
              <a:ext uri="{FF2B5EF4-FFF2-40B4-BE49-F238E27FC236}">
                <a16:creationId xmlns:a16="http://schemas.microsoft.com/office/drawing/2014/main" id="{FB655474-230C-4A99-85ED-CDBA0F1295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4" name="Subtitle 2">
            <a:extLst>
              <a:ext uri="{FF2B5EF4-FFF2-40B4-BE49-F238E27FC236}">
                <a16:creationId xmlns:a16="http://schemas.microsoft.com/office/drawing/2014/main" id="{AD54F936-77C1-411D-A00D-BEAE328C1D04}"/>
              </a:ext>
            </a:extLst>
          </p:cNvPr>
          <p:cNvSpPr>
            <a:spLocks noGrp="1" noChangeArrowheads="1"/>
          </p:cNvSpPr>
          <p:nvPr>
            <p:ph type="subTitle" idx="1"/>
          </p:nvPr>
        </p:nvSpPr>
        <p:spPr>
          <a:xfrm>
            <a:off x="1524000" y="3789363"/>
            <a:ext cx="9144000" cy="2378524"/>
          </a:xfrm>
        </p:spPr>
        <p:txBody>
          <a:bodyPr/>
          <a:lstStyle/>
          <a:p>
            <a:r>
              <a:rPr lang="en-US" sz="4000" b="1">
                <a:solidFill>
                  <a:srgbClr val="34B0E4"/>
                </a:solidFill>
                <a:latin typeface="Arial" panose="020B0604020202020204" pitchFamily="34" charset="0"/>
                <a:ea typeface="Calibri"/>
                <a:cs typeface="Arial" panose="020B0604020202020204" pitchFamily="34" charset="0"/>
              </a:rPr>
              <a:t>Webinar 2</a:t>
            </a:r>
          </a:p>
          <a:p>
            <a:r>
              <a:rPr lang="en-GB" sz="4000" b="1">
                <a:solidFill>
                  <a:srgbClr val="00B0F0"/>
                </a:solidFill>
                <a:latin typeface="Arial" panose="020B0604020202020204" pitchFamily="34" charset="0"/>
                <a:cs typeface="Arial" panose="020B0604020202020204" pitchFamily="34" charset="0"/>
              </a:rPr>
              <a:t>The Four Pillars of Practice in Cancer Care</a:t>
            </a:r>
            <a:endParaRPr lang="en-US" sz="4000">
              <a:solidFill>
                <a:srgbClr val="00B0F0"/>
              </a:solidFill>
              <a:latin typeface="Arial" panose="020B0604020202020204" pitchFamily="34" charset="0"/>
              <a:ea typeface="Calibri"/>
              <a:cs typeface="Arial" panose="020B0604020202020204" pitchFamily="34" charset="0"/>
            </a:endParaRPr>
          </a:p>
        </p:txBody>
      </p:sp>
      <p:pic>
        <p:nvPicPr>
          <p:cNvPr id="6" name="Picture 10">
            <a:extLst>
              <a:ext uri="{FF2B5EF4-FFF2-40B4-BE49-F238E27FC236}">
                <a16:creationId xmlns:a16="http://schemas.microsoft.com/office/drawing/2014/main" id="{B0954B5E-CEE1-4B04-BB6B-15E22C4A9D17}"/>
              </a:ext>
            </a:extLst>
          </p:cNvPr>
          <p:cNvPicPr>
            <a:picLocks noChangeAspect="1" noChangeArrowheads="1"/>
          </p:cNvPicPr>
          <p:nvPr/>
        </p:nvPicPr>
        <p:blipFill rotWithShape="1">
          <a:blip r:embed="rId4"/>
          <a:srcRect l="7588" t="12580" r="7588" b="16252"/>
          <a:stretch/>
        </p:blipFill>
        <p:spPr bwMode="auto">
          <a:xfrm>
            <a:off x="3391732" y="2492046"/>
            <a:ext cx="5408536" cy="1297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68C2525-FB88-0803-B6EE-51D1F3FDF3C9}"/>
              </a:ext>
            </a:extLst>
          </p:cNvPr>
          <p:cNvSpPr/>
          <p:nvPr>
            <p:custDataLst>
              <p:tags r:id="rId2"/>
            </p:custDataLst>
          </p:nvPr>
        </p:nvSpPr>
        <p:spPr>
          <a:xfrm>
            <a:off x="444693" y="1742703"/>
            <a:ext cx="2371696" cy="2371696"/>
          </a:xfrm>
          <a:prstGeom prst="rect">
            <a:avLst/>
          </a:prstGeom>
          <a:blipFill>
            <a:blip r:embed="rId5">
              <a:extLst>
                <a:ext uri="{96DAC541-7B7A-43D3-8B79-37D633B846F1}">
                  <asvg:svgBlip xmlns:asvg="http://schemas.microsoft.com/office/drawing/2016/SVG/main" r:embed="rId6"/>
                </a:ext>
              </a:extLst>
            </a:blip>
            <a:stretch>
              <a:fillRect/>
            </a:stretch>
          </a:blip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93628D0C-BEAA-A52F-082C-97B88AB2B31E}"/>
              </a:ext>
            </a:extLst>
          </p:cNvPr>
          <p:cNvSpPr/>
          <p:nvPr>
            <p:custDataLst>
              <p:tags r:id="rId3"/>
            </p:custDataLst>
          </p:nvPr>
        </p:nvSpPr>
        <p:spPr>
          <a:xfrm>
            <a:off x="3112851" y="1000897"/>
            <a:ext cx="8486226" cy="3855308"/>
          </a:xfrm>
          <a:prstGeom prst="rect">
            <a:avLst/>
          </a:prstGeom>
          <a:noFill/>
          <a:ln w="12700" cap="flat" cmpd="sng" algn="ctr">
            <a:solidFill>
              <a:srgbClr val="FFFFFF"/>
            </a:solid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4000" b="1" dirty="0">
                <a:solidFill>
                  <a:srgbClr val="000000"/>
                </a:solidFill>
              </a:rPr>
              <a:t>Please comment what you would like to see in future webinars.</a:t>
            </a:r>
          </a:p>
        </p:txBody>
      </p:sp>
      <p:sp>
        <p:nvSpPr>
          <p:cNvPr id="4" name="Rectangle 3">
            <a:extLst>
              <a:ext uri="{FF2B5EF4-FFF2-40B4-BE49-F238E27FC236}">
                <a16:creationId xmlns:a16="http://schemas.microsoft.com/office/drawing/2014/main" id="{448006EC-C264-6E62-AD98-6EDF802081AD}"/>
              </a:ext>
            </a:extLst>
          </p:cNvPr>
          <p:cNvSpPr/>
          <p:nvPr/>
        </p:nvSpPr>
        <p:spPr>
          <a:xfrm>
            <a:off x="0" y="5820032"/>
            <a:ext cx="12192001" cy="1037968"/>
          </a:xfrm>
          <a:prstGeom prst="rect">
            <a:avLst/>
          </a:prstGeom>
          <a:solidFill>
            <a:srgbClr val="198038"/>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lIns="741155" tIns="259404" rIns="1852888" bIns="203818" rtlCol="0" anchor="ctr">
            <a:normAutofit fontScale="85000" lnSpcReduction="10000"/>
          </a:bodyPr>
          <a:lstStyle/>
          <a:p>
            <a:r>
              <a:rPr lang="en-GB" sz="2600">
                <a:solidFill>
                  <a:srgbClr val="FFFFFF"/>
                </a:solidFill>
              </a:rPr>
              <a:t>The </a:t>
            </a:r>
            <a:r>
              <a:rPr lang="en-GB" sz="2600">
                <a:solidFill>
                  <a:srgbClr val="FFFFFF"/>
                </a:solidFill>
                <a:hlinkClick r:id="rId7">
                  <a:extLst>
                    <a:ext uri="{A12FA001-AC4F-418D-AE19-62706E023703}">
                      <ahyp:hlinkClr xmlns:ahyp="http://schemas.microsoft.com/office/drawing/2018/hyperlinkcolor" val="tx"/>
                    </a:ext>
                  </a:extLst>
                </a:hlinkClick>
              </a:rPr>
              <a:t>Slido app</a:t>
            </a:r>
            <a:r>
              <a:rPr lang="en-GB" sz="2600">
                <a:solidFill>
                  <a:srgbClr val="FFFFFF"/>
                </a:solidFill>
              </a:rPr>
              <a:t> must be installed on every computer you’re presenting from</a:t>
            </a:r>
          </a:p>
        </p:txBody>
      </p:sp>
      <p:pic>
        <p:nvPicPr>
          <p:cNvPr id="6" name="Graphic 5">
            <a:extLst>
              <a:ext uri="{FF2B5EF4-FFF2-40B4-BE49-F238E27FC236}">
                <a16:creationId xmlns:a16="http://schemas.microsoft.com/office/drawing/2014/main" id="{4F827411-C070-893A-5483-290BE0BB0FDF}"/>
              </a:ext>
            </a:extLst>
          </p:cNvPr>
          <p:cNvPicPr>
            <a:picLocks/>
          </p:cNvPicPr>
          <p:nvPr/>
        </p:nvPicPr>
        <p:blipFill>
          <a:blip r:embed="rId8">
            <a:extLst>
              <a:ext uri="{96DAC541-7B7A-43D3-8B79-37D633B846F1}">
                <asvg:svgBlip xmlns:asvg="http://schemas.microsoft.com/office/drawing/2016/SVG/main" r:embed="rId9"/>
              </a:ext>
            </a:extLst>
          </a:blip>
          <a:stretch>
            <a:fillRect/>
          </a:stretch>
        </p:blipFill>
        <p:spPr>
          <a:xfrm>
            <a:off x="296462" y="6190785"/>
            <a:ext cx="296462" cy="296462"/>
          </a:xfrm>
          <a:prstGeom prst="rect">
            <a:avLst/>
          </a:prstGeom>
        </p:spPr>
      </p:pic>
      <p:sp>
        <p:nvSpPr>
          <p:cNvPr id="7" name="Trapezoid 6">
            <a:extLst>
              <a:ext uri="{FF2B5EF4-FFF2-40B4-BE49-F238E27FC236}">
                <a16:creationId xmlns:a16="http://schemas.microsoft.com/office/drawing/2014/main" id="{E032ED01-B9FD-2292-5C99-9FD3DA8504F9}"/>
              </a:ext>
            </a:extLst>
          </p:cNvPr>
          <p:cNvSpPr/>
          <p:nvPr/>
        </p:nvSpPr>
        <p:spPr>
          <a:xfrm rot="2700000">
            <a:off x="9620371" y="514924"/>
            <a:ext cx="3335198" cy="778213"/>
          </a:xfrm>
          <a:prstGeom prst="trapezoid">
            <a:avLst>
              <a:gd name="adj" fmla="val 100000"/>
            </a:avLst>
          </a:prstGeom>
          <a:solidFill>
            <a:srgbClr val="EDFAF2"/>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tIns="0" bIns="0" rtlCol="0" anchor="t">
            <a:normAutofit fontScale="70000" lnSpcReduction="20000"/>
          </a:bodyPr>
          <a:lstStyle/>
          <a:p>
            <a:pPr algn="ctr"/>
            <a:r>
              <a:rPr lang="en-GB" sz="2600" b="1">
                <a:solidFill>
                  <a:srgbClr val="198038"/>
                </a:solidFill>
              </a:rPr>
              <a:t>Do not edit
</a:t>
            </a:r>
            <a:r>
              <a:rPr lang="en-GB" sz="2200">
                <a:solidFill>
                  <a:srgbClr val="198038"/>
                </a:solidFill>
                <a:hlinkClick r:id="rId10">
                  <a:extLst>
                    <a:ext uri="{A12FA001-AC4F-418D-AE19-62706E023703}">
                      <ahyp:hlinkClr xmlns:ahyp="http://schemas.microsoft.com/office/drawing/2018/hyperlinkcolor" val="tx"/>
                    </a:ext>
                  </a:extLst>
                </a:hlinkClick>
              </a:rPr>
              <a:t>How to change the design</a:t>
            </a:r>
            <a:endParaRPr lang="en-GB" sz="2200">
              <a:solidFill>
                <a:srgbClr val="198038"/>
              </a:solidFill>
            </a:endParaRPr>
          </a:p>
        </p:txBody>
      </p:sp>
      <p:pic>
        <p:nvPicPr>
          <p:cNvPr id="9" name="Graphic 8">
            <a:extLst>
              <a:ext uri="{FF2B5EF4-FFF2-40B4-BE49-F238E27FC236}">
                <a16:creationId xmlns:a16="http://schemas.microsoft.com/office/drawing/2014/main" id="{744EE986-7E98-DD65-1A9D-26E08F74DECC}"/>
              </a:ext>
            </a:extLst>
          </p:cNvPr>
          <p:cNvPicPr>
            <a:picLocks/>
          </p:cNvPicPr>
          <p:nvPr/>
        </p:nvPicPr>
        <p:blipFill>
          <a:blip r:embed="rId11">
            <a:extLst>
              <a:ext uri="{96DAC541-7B7A-43D3-8B79-37D633B846F1}">
                <asvg:svgBlip xmlns:asvg="http://schemas.microsoft.com/office/drawing/2016/SVG/main" r:embed="rId12"/>
              </a:ext>
            </a:extLst>
          </a:blip>
          <a:stretch>
            <a:fillRect/>
          </a:stretch>
        </p:blipFill>
        <p:spPr>
          <a:xfrm>
            <a:off x="10746748" y="6153727"/>
            <a:ext cx="1111733" cy="370578"/>
          </a:xfrm>
          <a:prstGeom prst="rect">
            <a:avLst/>
          </a:prstGeom>
        </p:spPr>
      </p:pic>
    </p:spTree>
    <p:custDataLst>
      <p:tags r:id="rId1"/>
    </p:custDataLst>
    <p:extLst>
      <p:ext uri="{BB962C8B-B14F-4D97-AF65-F5344CB8AC3E}">
        <p14:creationId xmlns:p14="http://schemas.microsoft.com/office/powerpoint/2010/main" val="5391339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E8702A0-C490-7EC2-E0D2-F946FD30DF64}"/>
              </a:ext>
            </a:extLst>
          </p:cNvPr>
          <p:cNvSpPr/>
          <p:nvPr>
            <p:custDataLst>
              <p:tags r:id="rId2"/>
            </p:custDataLst>
          </p:nvPr>
        </p:nvSpPr>
        <p:spPr>
          <a:xfrm>
            <a:off x="444693" y="1742703"/>
            <a:ext cx="2371696" cy="2371696"/>
          </a:xfrm>
          <a:prstGeom prst="rect">
            <a:avLst/>
          </a:prstGeom>
          <a:blipFill>
            <a:blip r:embed="rId6">
              <a:extLst>
                <a:ext uri="{96DAC541-7B7A-43D3-8B79-37D633B846F1}">
                  <asvg:svgBlip xmlns:asvg="http://schemas.microsoft.com/office/drawing/2016/SVG/main" r:embed="rId7"/>
                </a:ext>
              </a:extLst>
            </a:blip>
            <a:stretch>
              <a:fillRect/>
            </a:stretch>
          </a:blip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52671A47-CAC9-B1C1-D169-1BC05DA039F0}"/>
              </a:ext>
            </a:extLst>
          </p:cNvPr>
          <p:cNvSpPr/>
          <p:nvPr>
            <p:custDataLst>
              <p:tags r:id="rId3"/>
            </p:custDataLst>
          </p:nvPr>
        </p:nvSpPr>
        <p:spPr>
          <a:xfrm>
            <a:off x="3112851" y="1000897"/>
            <a:ext cx="8486226" cy="3855308"/>
          </a:xfrm>
          <a:prstGeom prst="rect">
            <a:avLst/>
          </a:prstGeom>
          <a:noFill/>
          <a:ln w="12700" cap="flat" cmpd="sng" algn="ctr">
            <a:solidFill>
              <a:srgbClr val="FFFFFF"/>
            </a:solid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4000" b="1" dirty="0">
                <a:solidFill>
                  <a:srgbClr val="000000"/>
                </a:solidFill>
              </a:rPr>
              <a:t>What would you rate this webinar?</a:t>
            </a:r>
          </a:p>
        </p:txBody>
      </p:sp>
      <p:sp>
        <p:nvSpPr>
          <p:cNvPr id="4" name="Rectangle 3">
            <a:extLst>
              <a:ext uri="{FF2B5EF4-FFF2-40B4-BE49-F238E27FC236}">
                <a16:creationId xmlns:a16="http://schemas.microsoft.com/office/drawing/2014/main" id="{D8B4BC98-726E-6728-8D19-09EAB03070A5}"/>
              </a:ext>
            </a:extLst>
          </p:cNvPr>
          <p:cNvSpPr/>
          <p:nvPr/>
        </p:nvSpPr>
        <p:spPr>
          <a:xfrm>
            <a:off x="0" y="5820032"/>
            <a:ext cx="12192001" cy="1037968"/>
          </a:xfrm>
          <a:prstGeom prst="rect">
            <a:avLst/>
          </a:prstGeom>
          <a:solidFill>
            <a:srgbClr val="198038"/>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lIns="741155" tIns="259404" rIns="1852888" bIns="203818" rtlCol="0" anchor="ctr">
            <a:normAutofit fontScale="85000" lnSpcReduction="10000"/>
          </a:bodyPr>
          <a:lstStyle/>
          <a:p>
            <a:r>
              <a:rPr lang="en-GB" sz="2600">
                <a:solidFill>
                  <a:srgbClr val="FFFFFF"/>
                </a:solidFill>
              </a:rPr>
              <a:t>The </a:t>
            </a:r>
            <a:r>
              <a:rPr lang="en-GB" sz="2600">
                <a:solidFill>
                  <a:srgbClr val="FFFFFF"/>
                </a:solidFill>
                <a:hlinkClick r:id="rId8">
                  <a:extLst>
                    <a:ext uri="{A12FA001-AC4F-418D-AE19-62706E023703}">
                      <ahyp:hlinkClr xmlns:ahyp="http://schemas.microsoft.com/office/drawing/2018/hyperlinkcolor" val="tx"/>
                    </a:ext>
                  </a:extLst>
                </a:hlinkClick>
              </a:rPr>
              <a:t>Slido app</a:t>
            </a:r>
            <a:r>
              <a:rPr lang="en-GB" sz="2600">
                <a:solidFill>
                  <a:srgbClr val="FFFFFF"/>
                </a:solidFill>
              </a:rPr>
              <a:t> must be installed on every computer you’re presenting from</a:t>
            </a:r>
          </a:p>
        </p:txBody>
      </p:sp>
      <p:pic>
        <p:nvPicPr>
          <p:cNvPr id="6" name="Graphic 5">
            <a:extLst>
              <a:ext uri="{FF2B5EF4-FFF2-40B4-BE49-F238E27FC236}">
                <a16:creationId xmlns:a16="http://schemas.microsoft.com/office/drawing/2014/main" id="{6D81CBBE-B9C7-CDF6-D28B-43D27F2B5A67}"/>
              </a:ext>
            </a:extLst>
          </p:cNvPr>
          <p:cNvPicPr>
            <a:picLocks/>
          </p:cNvPicPr>
          <p:nvPr/>
        </p:nvPicPr>
        <p:blipFill>
          <a:blip r:embed="rId9">
            <a:extLst>
              <a:ext uri="{96DAC541-7B7A-43D3-8B79-37D633B846F1}">
                <asvg:svgBlip xmlns:asvg="http://schemas.microsoft.com/office/drawing/2016/SVG/main" r:embed="rId10"/>
              </a:ext>
            </a:extLst>
          </a:blip>
          <a:stretch>
            <a:fillRect/>
          </a:stretch>
        </p:blipFill>
        <p:spPr>
          <a:xfrm>
            <a:off x="296462" y="6190785"/>
            <a:ext cx="296462" cy="296462"/>
          </a:xfrm>
          <a:prstGeom prst="rect">
            <a:avLst/>
          </a:prstGeom>
        </p:spPr>
      </p:pic>
      <p:sp>
        <p:nvSpPr>
          <p:cNvPr id="7" name="Trapezoid 6">
            <a:extLst>
              <a:ext uri="{FF2B5EF4-FFF2-40B4-BE49-F238E27FC236}">
                <a16:creationId xmlns:a16="http://schemas.microsoft.com/office/drawing/2014/main" id="{9FE9B3FA-7410-55A1-37A2-216D89D4AFD1}"/>
              </a:ext>
            </a:extLst>
          </p:cNvPr>
          <p:cNvSpPr/>
          <p:nvPr/>
        </p:nvSpPr>
        <p:spPr>
          <a:xfrm rot="2700000">
            <a:off x="9620371" y="514924"/>
            <a:ext cx="3335198" cy="778213"/>
          </a:xfrm>
          <a:prstGeom prst="trapezoid">
            <a:avLst>
              <a:gd name="adj" fmla="val 100000"/>
            </a:avLst>
          </a:prstGeom>
          <a:solidFill>
            <a:srgbClr val="EDFAF2"/>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tIns="0" bIns="0" rtlCol="0" anchor="t">
            <a:normAutofit fontScale="70000" lnSpcReduction="20000"/>
          </a:bodyPr>
          <a:lstStyle/>
          <a:p>
            <a:pPr algn="ctr"/>
            <a:r>
              <a:rPr lang="en-GB" sz="2600" b="1">
                <a:solidFill>
                  <a:srgbClr val="198038"/>
                </a:solidFill>
              </a:rPr>
              <a:t>Do not edit
</a:t>
            </a:r>
            <a:r>
              <a:rPr lang="en-GB" sz="2200">
                <a:solidFill>
                  <a:srgbClr val="198038"/>
                </a:solidFill>
                <a:hlinkClick r:id="rId11">
                  <a:extLst>
                    <a:ext uri="{A12FA001-AC4F-418D-AE19-62706E023703}">
                      <ahyp:hlinkClr xmlns:ahyp="http://schemas.microsoft.com/office/drawing/2018/hyperlinkcolor" val="tx"/>
                    </a:ext>
                  </a:extLst>
                </a:hlinkClick>
              </a:rPr>
              <a:t>How to change the design</a:t>
            </a:r>
            <a:endParaRPr lang="en-GB" sz="2200">
              <a:solidFill>
                <a:srgbClr val="198038"/>
              </a:solidFill>
            </a:endParaRPr>
          </a:p>
        </p:txBody>
      </p:sp>
      <p:pic>
        <p:nvPicPr>
          <p:cNvPr id="9" name="Graphic 8">
            <a:extLst>
              <a:ext uri="{FF2B5EF4-FFF2-40B4-BE49-F238E27FC236}">
                <a16:creationId xmlns:a16="http://schemas.microsoft.com/office/drawing/2014/main" id="{48FAAA2D-1282-B838-D917-8D9DB570CAF6}"/>
              </a:ext>
            </a:extLst>
          </p:cNvPr>
          <p:cNvPicPr>
            <a:picLocks/>
          </p:cNvPicPr>
          <p:nvPr/>
        </p:nvPicPr>
        <p:blipFill>
          <a:blip r:embed="rId12">
            <a:extLst>
              <a:ext uri="{96DAC541-7B7A-43D3-8B79-37D633B846F1}">
                <asvg:svgBlip xmlns:asvg="http://schemas.microsoft.com/office/drawing/2016/SVG/main" r:embed="rId13"/>
              </a:ext>
            </a:extLst>
          </a:blip>
          <a:stretch>
            <a:fillRect/>
          </a:stretch>
        </p:blipFill>
        <p:spPr>
          <a:xfrm>
            <a:off x="10746748" y="6153727"/>
            <a:ext cx="1111733" cy="370578"/>
          </a:xfrm>
          <a:prstGeom prst="rect">
            <a:avLst/>
          </a:prstGeom>
        </p:spPr>
      </p:pic>
    </p:spTree>
    <p:custDataLst>
      <p:tags r:id="rId1"/>
    </p:custDataLst>
    <p:extLst>
      <p:ext uri="{BB962C8B-B14F-4D97-AF65-F5344CB8AC3E}">
        <p14:creationId xmlns:p14="http://schemas.microsoft.com/office/powerpoint/2010/main" val="6807375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12">
            <a:extLst>
              <a:ext uri="{FF2B5EF4-FFF2-40B4-BE49-F238E27FC236}">
                <a16:creationId xmlns:a16="http://schemas.microsoft.com/office/drawing/2014/main" id="{030C3182-D064-4766-9311-F8FDD23A19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6" name="Subtitle 2">
            <a:extLst>
              <a:ext uri="{FF2B5EF4-FFF2-40B4-BE49-F238E27FC236}">
                <a16:creationId xmlns:a16="http://schemas.microsoft.com/office/drawing/2014/main" id="{0ABE0146-1951-4F95-9505-C6BAD7E8AFEB}"/>
              </a:ext>
            </a:extLst>
          </p:cNvPr>
          <p:cNvSpPr>
            <a:spLocks noGrp="1" noChangeArrowheads="1"/>
          </p:cNvSpPr>
          <p:nvPr>
            <p:ph type="subTitle" idx="1"/>
          </p:nvPr>
        </p:nvSpPr>
        <p:spPr>
          <a:xfrm>
            <a:off x="1524000" y="3789363"/>
            <a:ext cx="9144000" cy="1655762"/>
          </a:xfrm>
        </p:spPr>
        <p:txBody>
          <a:bodyPr/>
          <a:lstStyle/>
          <a:p>
            <a:r>
              <a:rPr lang="en-US" altLang="en-US" b="1">
                <a:solidFill>
                  <a:srgbClr val="34B0E4"/>
                </a:solidFill>
                <a:latin typeface="Arial" panose="020B0604020202020204" pitchFamily="34" charset="0"/>
                <a:cs typeface="Arial" panose="020B0604020202020204" pitchFamily="34" charset="0"/>
              </a:rPr>
              <a:t>Thank You</a:t>
            </a:r>
          </a:p>
        </p:txBody>
      </p:sp>
      <p:pic>
        <p:nvPicPr>
          <p:cNvPr id="26627" name="Picture 10">
            <a:extLst>
              <a:ext uri="{FF2B5EF4-FFF2-40B4-BE49-F238E27FC236}">
                <a16:creationId xmlns:a16="http://schemas.microsoft.com/office/drawing/2014/main" id="{C4B88645-C5EC-4DA9-BA71-A861115B682B}"/>
              </a:ext>
            </a:extLst>
          </p:cNvPr>
          <p:cNvPicPr>
            <a:picLocks noChangeAspect="1" noChangeArrowheads="1"/>
          </p:cNvPicPr>
          <p:nvPr/>
        </p:nvPicPr>
        <p:blipFill rotWithShape="1">
          <a:blip r:embed="rId3"/>
          <a:srcRect l="7588" t="12580" r="7588" b="16252"/>
          <a:stretch/>
        </p:blipFill>
        <p:spPr bwMode="auto">
          <a:xfrm>
            <a:off x="3220457" y="2049517"/>
            <a:ext cx="5408536" cy="1297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Subtitle 2">
            <a:extLst>
              <a:ext uri="{FF2B5EF4-FFF2-40B4-BE49-F238E27FC236}">
                <a16:creationId xmlns:a16="http://schemas.microsoft.com/office/drawing/2014/main" id="{1A51FD9F-8BDF-4E4D-B83C-235F553C87F7}"/>
              </a:ext>
            </a:extLst>
          </p:cNvPr>
          <p:cNvSpPr>
            <a:spLocks noGrp="1" noChangeArrowheads="1"/>
          </p:cNvSpPr>
          <p:nvPr/>
        </p:nvSpPr>
        <p:spPr bwMode="auto">
          <a:xfrm>
            <a:off x="1524000" y="3330575"/>
            <a:ext cx="9144000" cy="165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buFont typeface="Arial" panose="020B0604020202020204" pitchFamily="34" charset="0"/>
              <a:buNone/>
            </a:pPr>
            <a:endParaRPr lang="en-US" altLang="en-US" sz="2000">
              <a:solidFill>
                <a:srgbClr val="34B0E4"/>
              </a:solidFill>
              <a:latin typeface="FRUTIGER-ROMAN" pitchFamily="2" charset="0"/>
            </a:endParaRPr>
          </a:p>
        </p:txBody>
      </p:sp>
      <p:sp>
        <p:nvSpPr>
          <p:cNvPr id="2" name="Title 1">
            <a:extLst>
              <a:ext uri="{FF2B5EF4-FFF2-40B4-BE49-F238E27FC236}">
                <a16:creationId xmlns:a16="http://schemas.microsoft.com/office/drawing/2014/main" id="{5B5B23F1-6E47-4A21-DF03-BF96F8800DD2}"/>
              </a:ext>
            </a:extLst>
          </p:cNvPr>
          <p:cNvSpPr>
            <a:spLocks noGrp="1"/>
          </p:cNvSpPr>
          <p:nvPr>
            <p:ph type="title"/>
          </p:nvPr>
        </p:nvSpPr>
        <p:spPr>
          <a:xfrm>
            <a:off x="0" y="1078302"/>
            <a:ext cx="10515600" cy="649828"/>
          </a:xfrm>
        </p:spPr>
        <p:txBody>
          <a:bodyPr vert="horz" lIns="91440" tIns="45720" rIns="91440" bIns="45720" rtlCol="0" anchor="ctr">
            <a:noAutofit/>
          </a:bodyPr>
          <a:lstStyle/>
          <a:p>
            <a:r>
              <a:rPr lang="en-GB" sz="6000" b="1" dirty="0">
                <a:solidFill>
                  <a:schemeClr val="tx2">
                    <a:lumMod val="76000"/>
                    <a:lumOff val="24000"/>
                  </a:schemeClr>
                </a:solidFill>
              </a:rPr>
              <a:t>Exploring the four pillars </a:t>
            </a:r>
            <a:br>
              <a:rPr lang="en-GB" sz="6000" b="1" dirty="0"/>
            </a:br>
            <a:r>
              <a:rPr lang="en-GB" sz="6000" b="1" dirty="0">
                <a:solidFill>
                  <a:schemeClr val="tx2">
                    <a:lumMod val="76000"/>
                    <a:lumOff val="24000"/>
                  </a:schemeClr>
                </a:solidFill>
              </a:rPr>
              <a:t>of practice</a:t>
            </a:r>
            <a:br>
              <a:rPr lang="en-GB" sz="4800" dirty="0"/>
            </a:br>
            <a:endParaRPr lang="en-GB" sz="4800"/>
          </a:p>
        </p:txBody>
      </p:sp>
      <p:sp>
        <p:nvSpPr>
          <p:cNvPr id="3" name="Content Placeholder 2">
            <a:extLst>
              <a:ext uri="{FF2B5EF4-FFF2-40B4-BE49-F238E27FC236}">
                <a16:creationId xmlns:a16="http://schemas.microsoft.com/office/drawing/2014/main" id="{D1B702EF-E3B1-C67E-52D3-702E85472ADE}"/>
              </a:ext>
            </a:extLst>
          </p:cNvPr>
          <p:cNvSpPr>
            <a:spLocks noGrp="1"/>
          </p:cNvSpPr>
          <p:nvPr>
            <p:ph idx="1"/>
          </p:nvPr>
        </p:nvSpPr>
        <p:spPr>
          <a:xfrm>
            <a:off x="170890" y="2209570"/>
            <a:ext cx="4864608" cy="5088827"/>
          </a:xfrm>
        </p:spPr>
        <p:txBody>
          <a:bodyPr vert="horz" lIns="91440" tIns="45720" rIns="91440" bIns="45720" rtlCol="0" anchor="t">
            <a:normAutofit/>
          </a:bodyPr>
          <a:lstStyle/>
          <a:p>
            <a:pPr marL="0" indent="0">
              <a:buNone/>
            </a:pPr>
            <a:r>
              <a:rPr lang="en-GB" sz="4000" b="1" dirty="0">
                <a:solidFill>
                  <a:schemeClr val="tx2">
                    <a:lumMod val="76000"/>
                    <a:lumOff val="24000"/>
                  </a:schemeClr>
                </a:solidFill>
                <a:latin typeface="Arial"/>
                <a:cs typeface="Arial"/>
              </a:rPr>
              <a:t>The ACCEND framework is underpinned by learning related to the four pillars of professional practice.</a:t>
            </a:r>
          </a:p>
        </p:txBody>
      </p:sp>
      <p:graphicFrame>
        <p:nvGraphicFramePr>
          <p:cNvPr id="5" name="Diagram 4">
            <a:extLst>
              <a:ext uri="{FF2B5EF4-FFF2-40B4-BE49-F238E27FC236}">
                <a16:creationId xmlns:a16="http://schemas.microsoft.com/office/drawing/2014/main" id="{2F7EAA44-14A6-B47F-39ED-A3DFED3985DC}"/>
              </a:ext>
            </a:extLst>
          </p:cNvPr>
          <p:cNvGraphicFramePr/>
          <p:nvPr>
            <p:extLst>
              <p:ext uri="{D42A27DB-BD31-4B8C-83A1-F6EECF244321}">
                <p14:modId xmlns:p14="http://schemas.microsoft.com/office/powerpoint/2010/main" val="1029321440"/>
              </p:ext>
            </p:extLst>
          </p:nvPr>
        </p:nvGraphicFramePr>
        <p:xfrm>
          <a:off x="4900916" y="1086659"/>
          <a:ext cx="7296912" cy="533126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960192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589A24-F679-C503-656F-BFA90AC41A61}"/>
              </a:ext>
            </a:extLst>
          </p:cNvPr>
          <p:cNvSpPr>
            <a:spLocks noGrp="1"/>
          </p:cNvSpPr>
          <p:nvPr>
            <p:ph type="title"/>
          </p:nvPr>
        </p:nvSpPr>
        <p:spPr>
          <a:xfrm>
            <a:off x="222152" y="504760"/>
            <a:ext cx="10515600" cy="1325563"/>
          </a:xfrm>
        </p:spPr>
        <p:txBody>
          <a:bodyPr vert="horz" lIns="91440" tIns="45720" rIns="91440" bIns="45720" rtlCol="0" anchor="ctr">
            <a:noAutofit/>
          </a:bodyPr>
          <a:lstStyle/>
          <a:p>
            <a:r>
              <a:rPr lang="en-GB" sz="4800" b="1" dirty="0">
                <a:solidFill>
                  <a:schemeClr val="tx2">
                    <a:lumMod val="76000"/>
                    <a:lumOff val="24000"/>
                  </a:schemeClr>
                </a:solidFill>
                <a:latin typeface="Arial"/>
                <a:cs typeface="Arial"/>
              </a:rPr>
              <a:t>Pillars in Practice: Why They</a:t>
            </a:r>
            <a:br>
              <a:rPr lang="en-GB" sz="4800" b="1" dirty="0">
                <a:latin typeface="Arial"/>
                <a:cs typeface="Arial"/>
              </a:rPr>
            </a:br>
            <a:r>
              <a:rPr lang="en-GB" sz="4800" b="1" dirty="0">
                <a:solidFill>
                  <a:schemeClr val="tx2">
                    <a:lumMod val="76000"/>
                    <a:lumOff val="24000"/>
                  </a:schemeClr>
                </a:solidFill>
                <a:latin typeface="Arial"/>
                <a:cs typeface="Arial"/>
              </a:rPr>
              <a:t>Matter for Clinical Roles</a:t>
            </a:r>
          </a:p>
        </p:txBody>
      </p:sp>
      <p:sp>
        <p:nvSpPr>
          <p:cNvPr id="3" name="Content Placeholder 2">
            <a:extLst>
              <a:ext uri="{FF2B5EF4-FFF2-40B4-BE49-F238E27FC236}">
                <a16:creationId xmlns:a16="http://schemas.microsoft.com/office/drawing/2014/main" id="{8AAE5BE2-9607-A193-4D81-2335C7AD73E6}"/>
              </a:ext>
            </a:extLst>
          </p:cNvPr>
          <p:cNvSpPr>
            <a:spLocks noGrp="1"/>
          </p:cNvSpPr>
          <p:nvPr>
            <p:ph idx="1"/>
          </p:nvPr>
        </p:nvSpPr>
        <p:spPr/>
        <p:txBody>
          <a:bodyPr/>
          <a:lstStyle/>
          <a:p>
            <a:pPr marL="0" indent="0">
              <a:buNone/>
            </a:pPr>
            <a:r>
              <a:rPr lang="en-GB"/>
              <a:t>	</a:t>
            </a:r>
            <a:endParaRPr lang="en-GB">
              <a:latin typeface="Arial" panose="020B0604020202020204" pitchFamily="34" charset="0"/>
              <a:cs typeface="Arial" panose="020B0604020202020204" pitchFamily="34" charset="0"/>
            </a:endParaRPr>
          </a:p>
        </p:txBody>
      </p:sp>
      <p:graphicFrame>
        <p:nvGraphicFramePr>
          <p:cNvPr id="6" name="Diagram 5">
            <a:extLst>
              <a:ext uri="{FF2B5EF4-FFF2-40B4-BE49-F238E27FC236}">
                <a16:creationId xmlns:a16="http://schemas.microsoft.com/office/drawing/2014/main" id="{55705845-231E-6386-6421-2CB7092B5C99}"/>
              </a:ext>
            </a:extLst>
          </p:cNvPr>
          <p:cNvGraphicFramePr/>
          <p:nvPr>
            <p:extLst>
              <p:ext uri="{D42A27DB-BD31-4B8C-83A1-F6EECF244321}">
                <p14:modId xmlns:p14="http://schemas.microsoft.com/office/powerpoint/2010/main" val="2622431443"/>
              </p:ext>
            </p:extLst>
          </p:nvPr>
        </p:nvGraphicFramePr>
        <p:xfrm>
          <a:off x="221030" y="2113173"/>
          <a:ext cx="11463449" cy="460077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11316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59B274-4886-21E9-6960-4972677B691F}"/>
              </a:ext>
            </a:extLst>
          </p:cNvPr>
          <p:cNvSpPr>
            <a:spLocks noGrp="1"/>
          </p:cNvSpPr>
          <p:nvPr>
            <p:ph type="title"/>
          </p:nvPr>
        </p:nvSpPr>
        <p:spPr/>
        <p:txBody>
          <a:bodyPr vert="horz" lIns="91440" tIns="45720" rIns="91440" bIns="45720" rtlCol="0" anchor="ctr">
            <a:normAutofit/>
          </a:bodyPr>
          <a:lstStyle/>
          <a:p>
            <a:r>
              <a:rPr lang="en-US" sz="5400" b="1" u="sng" kern="1200" dirty="0">
                <a:solidFill>
                  <a:schemeClr val="tx2">
                    <a:lumMod val="90000"/>
                    <a:lumOff val="10000"/>
                  </a:schemeClr>
                </a:solidFill>
                <a:latin typeface="Arial"/>
                <a:cs typeface="Arial"/>
              </a:rPr>
              <a:t>Clinical Practice</a:t>
            </a:r>
          </a:p>
        </p:txBody>
      </p:sp>
      <p:sp>
        <p:nvSpPr>
          <p:cNvPr id="3" name="Content Placeholder 2">
            <a:extLst>
              <a:ext uri="{FF2B5EF4-FFF2-40B4-BE49-F238E27FC236}">
                <a16:creationId xmlns:a16="http://schemas.microsoft.com/office/drawing/2014/main" id="{DA1BB06B-CEA0-DBCB-8E5A-EBBD800D2D25}"/>
              </a:ext>
            </a:extLst>
          </p:cNvPr>
          <p:cNvSpPr>
            <a:spLocks noGrp="1"/>
          </p:cNvSpPr>
          <p:nvPr>
            <p:ph sz="half" idx="4294967295"/>
          </p:nvPr>
        </p:nvSpPr>
        <p:spPr>
          <a:xfrm>
            <a:off x="5682020" y="1819684"/>
            <a:ext cx="5672825" cy="4351337"/>
          </a:xfrm>
        </p:spPr>
        <p:txBody>
          <a:bodyPr vert="horz" lIns="91440" tIns="45720" rIns="91440" bIns="45720" rtlCol="0" anchor="t">
            <a:noAutofit/>
          </a:bodyPr>
          <a:lstStyle/>
          <a:p>
            <a:pPr marL="0" indent="0">
              <a:buNone/>
            </a:pPr>
            <a:r>
              <a:rPr lang="en-US" sz="5400" b="1" kern="1200" dirty="0">
                <a:solidFill>
                  <a:schemeClr val="tx2">
                    <a:lumMod val="90000"/>
                    <a:lumOff val="10000"/>
                  </a:schemeClr>
                </a:solidFill>
                <a:latin typeface="Arial"/>
                <a:cs typeface="Arial"/>
              </a:rPr>
              <a:t>Delivering high-quality, person-</a:t>
            </a:r>
            <a:r>
              <a:rPr lang="en-US" sz="5400" b="1" kern="1200" dirty="0" err="1">
                <a:solidFill>
                  <a:schemeClr val="tx2">
                    <a:lumMod val="90000"/>
                    <a:lumOff val="10000"/>
                  </a:schemeClr>
                </a:solidFill>
                <a:latin typeface="Arial"/>
                <a:cs typeface="Arial"/>
              </a:rPr>
              <a:t>centred</a:t>
            </a:r>
            <a:r>
              <a:rPr lang="en-US" sz="5400" b="1" kern="1200" dirty="0">
                <a:solidFill>
                  <a:schemeClr val="tx2">
                    <a:lumMod val="90000"/>
                    <a:lumOff val="10000"/>
                  </a:schemeClr>
                </a:solidFill>
                <a:latin typeface="Arial"/>
                <a:cs typeface="Arial"/>
              </a:rPr>
              <a:t>, safe, and effective direct patient care.</a:t>
            </a:r>
            <a:endParaRPr lang="en-US" sz="5400" dirty="0">
              <a:solidFill>
                <a:schemeClr val="tx2">
                  <a:lumMod val="90000"/>
                  <a:lumOff val="10000"/>
                </a:schemeClr>
              </a:solidFill>
              <a:cs typeface="Arial"/>
            </a:endParaRPr>
          </a:p>
        </p:txBody>
      </p:sp>
      <p:pic>
        <p:nvPicPr>
          <p:cNvPr id="5" name="Picture 4" descr="A pink brain with a stethoscope&#10;&#10;AI-generated content may be incorrect.">
            <a:extLst>
              <a:ext uri="{FF2B5EF4-FFF2-40B4-BE49-F238E27FC236}">
                <a16:creationId xmlns:a16="http://schemas.microsoft.com/office/drawing/2014/main" id="{261A17BB-8D85-17E6-A3E4-3CFDEEB3270B}"/>
              </a:ext>
            </a:extLst>
          </p:cNvPr>
          <p:cNvPicPr>
            <a:picLocks noChangeAspect="1"/>
          </p:cNvPicPr>
          <p:nvPr/>
        </p:nvPicPr>
        <p:blipFill>
          <a:blip r:embed="rId3"/>
          <a:srcRect l="19303" r="10593" b="-3"/>
          <a:stretch>
            <a:fillRect/>
          </a:stretch>
        </p:blipFill>
        <p:spPr>
          <a:xfrm>
            <a:off x="960120" y="1690688"/>
            <a:ext cx="4465255" cy="4777231"/>
          </a:xfrm>
          <a:prstGeom prst="rect">
            <a:avLst/>
          </a:prstGeom>
          <a:noFill/>
        </p:spPr>
      </p:pic>
    </p:spTree>
    <p:extLst>
      <p:ext uri="{BB962C8B-B14F-4D97-AF65-F5344CB8AC3E}">
        <p14:creationId xmlns:p14="http://schemas.microsoft.com/office/powerpoint/2010/main" val="6040496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031AC2-6F82-8EEE-7D46-B6E5CC238757}"/>
              </a:ext>
            </a:extLst>
          </p:cNvPr>
          <p:cNvSpPr>
            <a:spLocks noGrp="1"/>
          </p:cNvSpPr>
          <p:nvPr>
            <p:ph type="title"/>
          </p:nvPr>
        </p:nvSpPr>
        <p:spPr/>
        <p:txBody>
          <a:bodyPr anchor="ctr">
            <a:normAutofit/>
          </a:bodyPr>
          <a:lstStyle/>
          <a:p>
            <a:r>
              <a:rPr lang="en-GB" sz="5400" b="1" u="sng" dirty="0">
                <a:solidFill>
                  <a:schemeClr val="tx2">
                    <a:lumMod val="90000"/>
                    <a:lumOff val="10000"/>
                  </a:schemeClr>
                </a:solidFill>
                <a:latin typeface="Arial"/>
                <a:cs typeface="Arial"/>
              </a:rPr>
              <a:t>Leadership</a:t>
            </a:r>
          </a:p>
        </p:txBody>
      </p:sp>
      <p:sp>
        <p:nvSpPr>
          <p:cNvPr id="3" name="Content Placeholder 2">
            <a:extLst>
              <a:ext uri="{FF2B5EF4-FFF2-40B4-BE49-F238E27FC236}">
                <a16:creationId xmlns:a16="http://schemas.microsoft.com/office/drawing/2014/main" id="{093DEF18-4932-CB16-2D0D-74981F3CA7AD}"/>
              </a:ext>
            </a:extLst>
          </p:cNvPr>
          <p:cNvSpPr>
            <a:spLocks noGrp="1"/>
          </p:cNvSpPr>
          <p:nvPr>
            <p:ph idx="1"/>
          </p:nvPr>
        </p:nvSpPr>
        <p:spPr>
          <a:xfrm>
            <a:off x="838200" y="1580236"/>
            <a:ext cx="5325373" cy="4171340"/>
          </a:xfrm>
        </p:spPr>
        <p:txBody>
          <a:bodyPr vert="horz" lIns="91440" tIns="45720" rIns="91440" bIns="45720" rtlCol="0" anchor="t">
            <a:noAutofit/>
          </a:bodyPr>
          <a:lstStyle/>
          <a:p>
            <a:pPr marL="0" indent="0">
              <a:buNone/>
            </a:pPr>
            <a:r>
              <a:rPr lang="en-GB" sz="3600" b="1" dirty="0">
                <a:solidFill>
                  <a:schemeClr val="tx2">
                    <a:lumMod val="90000"/>
                    <a:lumOff val="10000"/>
                  </a:schemeClr>
                </a:solidFill>
                <a:latin typeface="Arial"/>
                <a:cs typeface="Arial"/>
              </a:rPr>
              <a:t>Driving Improvement: Develops skills to lead clinical teams, manage complex cases, and advocate for patients and service change, even without a formal management title.</a:t>
            </a:r>
            <a:endParaRPr lang="en-US" sz="3600" dirty="0">
              <a:solidFill>
                <a:schemeClr val="tx2">
                  <a:lumMod val="90000"/>
                  <a:lumOff val="10000"/>
                </a:schemeClr>
              </a:solidFill>
              <a:cs typeface="Arial" panose="020B0604020202020204" pitchFamily="34" charset="0"/>
            </a:endParaRPr>
          </a:p>
        </p:txBody>
      </p:sp>
      <p:pic>
        <p:nvPicPr>
          <p:cNvPr id="4" name="Picture 3" descr="A group of white and orange paper boats&#10;&#10;AI-generated content may be incorrect.">
            <a:extLst>
              <a:ext uri="{FF2B5EF4-FFF2-40B4-BE49-F238E27FC236}">
                <a16:creationId xmlns:a16="http://schemas.microsoft.com/office/drawing/2014/main" id="{352BC980-D2CA-A265-7AE7-8DD1A4240254}"/>
              </a:ext>
            </a:extLst>
          </p:cNvPr>
          <p:cNvPicPr>
            <a:picLocks noChangeAspect="1"/>
          </p:cNvPicPr>
          <p:nvPr/>
        </p:nvPicPr>
        <p:blipFill>
          <a:blip r:embed="rId3"/>
          <a:stretch>
            <a:fillRect/>
          </a:stretch>
        </p:blipFill>
        <p:spPr>
          <a:xfrm>
            <a:off x="6100314" y="1583260"/>
            <a:ext cx="5497901" cy="4393244"/>
          </a:xfrm>
          <a:prstGeom prst="rect">
            <a:avLst/>
          </a:prstGeom>
          <a:noFill/>
        </p:spPr>
      </p:pic>
    </p:spTree>
    <p:extLst>
      <p:ext uri="{BB962C8B-B14F-4D97-AF65-F5344CB8AC3E}">
        <p14:creationId xmlns:p14="http://schemas.microsoft.com/office/powerpoint/2010/main" val="22903464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96B196-FCD3-BEC3-0554-70DCC6196D1E}"/>
              </a:ext>
            </a:extLst>
          </p:cNvPr>
          <p:cNvSpPr>
            <a:spLocks noGrp="1"/>
          </p:cNvSpPr>
          <p:nvPr>
            <p:ph type="title"/>
          </p:nvPr>
        </p:nvSpPr>
        <p:spPr>
          <a:xfrm>
            <a:off x="838200" y="444845"/>
            <a:ext cx="9794213" cy="1260427"/>
          </a:xfrm>
        </p:spPr>
        <p:txBody>
          <a:bodyPr anchor="ctr">
            <a:normAutofit/>
          </a:bodyPr>
          <a:lstStyle/>
          <a:p>
            <a:r>
              <a:rPr lang="en-GB" sz="6000" b="1" u="sng" dirty="0">
                <a:solidFill>
                  <a:schemeClr val="tx2">
                    <a:lumMod val="90000"/>
                    <a:lumOff val="10000"/>
                  </a:schemeClr>
                </a:solidFill>
                <a:latin typeface="Arial"/>
                <a:cs typeface="Arial"/>
              </a:rPr>
              <a:t>Education</a:t>
            </a:r>
          </a:p>
        </p:txBody>
      </p:sp>
      <p:pic>
        <p:nvPicPr>
          <p:cNvPr id="4" name="Content Placeholder 3" descr="A stack of books on a table&#10;&#10;AI-generated content may be incorrect.">
            <a:extLst>
              <a:ext uri="{FF2B5EF4-FFF2-40B4-BE49-F238E27FC236}">
                <a16:creationId xmlns:a16="http://schemas.microsoft.com/office/drawing/2014/main" id="{B08397AD-C413-D8A6-CB45-42994A2A473B}"/>
              </a:ext>
            </a:extLst>
          </p:cNvPr>
          <p:cNvPicPr>
            <a:picLocks noGrp="1" noChangeAspect="1"/>
          </p:cNvPicPr>
          <p:nvPr>
            <p:ph idx="1"/>
          </p:nvPr>
        </p:nvPicPr>
        <p:blipFill>
          <a:blip r:embed="rId3"/>
          <a:stretch>
            <a:fillRect/>
          </a:stretch>
        </p:blipFill>
        <p:spPr>
          <a:xfrm>
            <a:off x="230885" y="1705272"/>
            <a:ext cx="5886941" cy="4360945"/>
          </a:xfrm>
          <a:prstGeom prst="rect">
            <a:avLst/>
          </a:prstGeom>
          <a:noFill/>
        </p:spPr>
      </p:pic>
      <p:sp>
        <p:nvSpPr>
          <p:cNvPr id="14" name="Content Placeholder 13">
            <a:extLst>
              <a:ext uri="{FF2B5EF4-FFF2-40B4-BE49-F238E27FC236}">
                <a16:creationId xmlns:a16="http://schemas.microsoft.com/office/drawing/2014/main" id="{46ED293F-5FD5-0EBC-1A7C-695A2C76509B}"/>
              </a:ext>
            </a:extLst>
          </p:cNvPr>
          <p:cNvSpPr>
            <a:spLocks noGrp="1"/>
          </p:cNvSpPr>
          <p:nvPr>
            <p:ph sz="half" idx="4294967295"/>
          </p:nvPr>
        </p:nvSpPr>
        <p:spPr>
          <a:xfrm>
            <a:off x="6238106" y="777240"/>
            <a:ext cx="4826134" cy="5532120"/>
          </a:xfrm>
        </p:spPr>
        <p:txBody>
          <a:bodyPr vert="horz" lIns="91440" tIns="45720" rIns="91440" bIns="45720" rtlCol="0" anchor="t">
            <a:noAutofit/>
          </a:bodyPr>
          <a:lstStyle/>
          <a:p>
            <a:pPr>
              <a:buFont typeface="Arial"/>
              <a:buChar char="•"/>
            </a:pPr>
            <a:r>
              <a:rPr lang="en-GB" b="1" dirty="0">
                <a:solidFill>
                  <a:schemeClr val="tx2">
                    <a:lumMod val="90000"/>
                    <a:lumOff val="10000"/>
                  </a:schemeClr>
                </a:solidFill>
                <a:latin typeface="Arial"/>
                <a:cs typeface="Arial"/>
              </a:rPr>
              <a:t>Developing the knowledge, skills, and behaviours of the current and future cancer workforce, and providing patient education.</a:t>
            </a:r>
            <a:endParaRPr lang="en-US" b="1" dirty="0">
              <a:solidFill>
                <a:schemeClr val="tx2">
                  <a:lumMod val="90000"/>
                  <a:lumOff val="10000"/>
                </a:schemeClr>
              </a:solidFill>
              <a:latin typeface="Arial"/>
              <a:cs typeface="Arial"/>
            </a:endParaRPr>
          </a:p>
          <a:p>
            <a:pPr>
              <a:buFont typeface="Arial"/>
              <a:buChar char="•"/>
            </a:pPr>
            <a:r>
              <a:rPr lang="en-GB" b="1" dirty="0">
                <a:solidFill>
                  <a:schemeClr val="tx2">
                    <a:lumMod val="90000"/>
                    <a:lumOff val="10000"/>
                  </a:schemeClr>
                </a:solidFill>
                <a:latin typeface="Arial"/>
                <a:cs typeface="Arial"/>
              </a:rPr>
              <a:t>This includes clinical supervision, mentoring, acting as a role model, delivering formal and informal teaching, and translating complex cancer information to patients and colleagues.</a:t>
            </a:r>
          </a:p>
          <a:p>
            <a:pPr marL="0" indent="0">
              <a:buNone/>
            </a:pPr>
            <a:endParaRPr lang="en-GB" sz="3000" b="1" dirty="0">
              <a:solidFill>
                <a:schemeClr val="tx2">
                  <a:lumMod val="76000"/>
                  <a:lumOff val="24000"/>
                </a:schemeClr>
              </a:solidFill>
              <a:cs typeface="Arial" panose="020B0604020202020204" pitchFamily="34" charset="0"/>
            </a:endParaRPr>
          </a:p>
        </p:txBody>
      </p:sp>
    </p:spTree>
    <p:extLst>
      <p:ext uri="{BB962C8B-B14F-4D97-AF65-F5344CB8AC3E}">
        <p14:creationId xmlns:p14="http://schemas.microsoft.com/office/powerpoint/2010/main" val="9342334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25A234-E91F-C18A-5978-8CF00A64FD66}"/>
              </a:ext>
            </a:extLst>
          </p:cNvPr>
          <p:cNvSpPr>
            <a:spLocks noGrp="1"/>
          </p:cNvSpPr>
          <p:nvPr>
            <p:ph type="title"/>
          </p:nvPr>
        </p:nvSpPr>
        <p:spPr/>
        <p:txBody>
          <a:bodyPr anchor="ctr">
            <a:normAutofit/>
          </a:bodyPr>
          <a:lstStyle/>
          <a:p>
            <a:r>
              <a:rPr lang="en-GB" b="1" u="sng" dirty="0">
                <a:solidFill>
                  <a:schemeClr val="tx2">
                    <a:lumMod val="90000"/>
                    <a:lumOff val="10000"/>
                  </a:schemeClr>
                </a:solidFill>
              </a:rPr>
              <a:t>Research and Quality Improvement.</a:t>
            </a:r>
          </a:p>
        </p:txBody>
      </p:sp>
      <p:sp>
        <p:nvSpPr>
          <p:cNvPr id="9" name="Content Placeholder 2">
            <a:extLst>
              <a:ext uri="{FF2B5EF4-FFF2-40B4-BE49-F238E27FC236}">
                <a16:creationId xmlns:a16="http://schemas.microsoft.com/office/drawing/2014/main" id="{04BE5509-C149-8191-5A47-0E2CC8C473B0}"/>
              </a:ext>
            </a:extLst>
          </p:cNvPr>
          <p:cNvSpPr>
            <a:spLocks noGrp="1"/>
          </p:cNvSpPr>
          <p:nvPr>
            <p:ph idx="1"/>
          </p:nvPr>
        </p:nvSpPr>
        <p:spPr>
          <a:xfrm>
            <a:off x="838200" y="1466191"/>
            <a:ext cx="5900468" cy="4710772"/>
          </a:xfrm>
        </p:spPr>
        <p:txBody>
          <a:bodyPr vert="horz" lIns="91440" tIns="45720" rIns="91440" bIns="45720" rtlCol="0" anchor="t">
            <a:normAutofit/>
          </a:bodyPr>
          <a:lstStyle/>
          <a:p>
            <a:r>
              <a:rPr lang="en-US" b="1" dirty="0">
                <a:solidFill>
                  <a:schemeClr val="tx2">
                    <a:lumMod val="90000"/>
                    <a:lumOff val="10000"/>
                  </a:schemeClr>
                </a:solidFill>
                <a:latin typeface="Arial"/>
                <a:cs typeface="Arial"/>
              </a:rPr>
              <a:t>Generating and applying evidence to inform and improve practice, services, and patient outcomes.</a:t>
            </a:r>
            <a:endParaRPr lang="en-US" b="1" dirty="0">
              <a:solidFill>
                <a:schemeClr val="tx2">
                  <a:lumMod val="90000"/>
                  <a:lumOff val="10000"/>
                </a:schemeClr>
              </a:solidFill>
              <a:latin typeface="Arial"/>
              <a:cs typeface="Arial" panose="020B0604020202020204" pitchFamily="34" charset="0"/>
            </a:endParaRPr>
          </a:p>
          <a:p>
            <a:r>
              <a:rPr lang="en-US" b="1" dirty="0">
                <a:solidFill>
                  <a:schemeClr val="tx2">
                    <a:lumMod val="90000"/>
                    <a:lumOff val="10000"/>
                  </a:schemeClr>
                </a:solidFill>
                <a:latin typeface="Arial"/>
                <a:cs typeface="Arial"/>
              </a:rPr>
              <a:t>Relevance: Engaging in research (e.g., clinical trials, academic study), auditing practice, conducting Quality Improvement projects, and ensuring all care is evidence-based.</a:t>
            </a:r>
          </a:p>
          <a:p>
            <a:endParaRPr lang="en-US" b="1" dirty="0">
              <a:cs typeface="Arial"/>
            </a:endParaRPr>
          </a:p>
        </p:txBody>
      </p:sp>
      <p:pic>
        <p:nvPicPr>
          <p:cNvPr id="4" name="Content Placeholder 3" descr="A pen and a graph on a paper&#10;&#10;AI-generated content may be incorrect.">
            <a:extLst>
              <a:ext uri="{FF2B5EF4-FFF2-40B4-BE49-F238E27FC236}">
                <a16:creationId xmlns:a16="http://schemas.microsoft.com/office/drawing/2014/main" id="{0D19CAD9-1B35-D13C-740B-751DF8887879}"/>
              </a:ext>
            </a:extLst>
          </p:cNvPr>
          <p:cNvPicPr>
            <a:picLocks noGrp="1" noChangeAspect="1"/>
          </p:cNvPicPr>
          <p:nvPr>
            <p:ph sz="half" idx="4294967295"/>
          </p:nvPr>
        </p:nvPicPr>
        <p:blipFill>
          <a:blip r:embed="rId3"/>
          <a:srcRect l="12866" r="15386" b="-2"/>
          <a:stretch>
            <a:fillRect/>
          </a:stretch>
        </p:blipFill>
        <p:spPr>
          <a:xfrm>
            <a:off x="6751607" y="1466191"/>
            <a:ext cx="5181600" cy="4710771"/>
          </a:xfrm>
          <a:prstGeom prst="rect">
            <a:avLst/>
          </a:prstGeom>
          <a:noFill/>
        </p:spPr>
      </p:pic>
    </p:spTree>
    <p:extLst>
      <p:ext uri="{BB962C8B-B14F-4D97-AF65-F5344CB8AC3E}">
        <p14:creationId xmlns:p14="http://schemas.microsoft.com/office/powerpoint/2010/main" val="38293360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D34180-FDC8-164E-E53A-282FCC88251D}"/>
              </a:ext>
            </a:extLst>
          </p:cNvPr>
          <p:cNvSpPr>
            <a:spLocks noGrp="1"/>
          </p:cNvSpPr>
          <p:nvPr>
            <p:ph type="title"/>
          </p:nvPr>
        </p:nvSpPr>
        <p:spPr>
          <a:xfrm>
            <a:off x="238125" y="0"/>
            <a:ext cx="9734550" cy="1554163"/>
          </a:xfrm>
        </p:spPr>
        <p:txBody>
          <a:bodyPr>
            <a:normAutofit/>
          </a:bodyPr>
          <a:lstStyle/>
          <a:p>
            <a:r>
              <a:rPr lang="en-GB" sz="5400" b="1" u="sng" dirty="0">
                <a:solidFill>
                  <a:srgbClr val="002060"/>
                </a:solidFill>
                <a:latin typeface="Arial Black" panose="020B0A04020102020204" pitchFamily="34" charset="0"/>
              </a:rPr>
              <a:t>Summary</a:t>
            </a:r>
          </a:p>
        </p:txBody>
      </p:sp>
      <p:graphicFrame>
        <p:nvGraphicFramePr>
          <p:cNvPr id="17" name="Content Placeholder 16">
            <a:extLst>
              <a:ext uri="{FF2B5EF4-FFF2-40B4-BE49-F238E27FC236}">
                <a16:creationId xmlns:a16="http://schemas.microsoft.com/office/drawing/2014/main" id="{E24A66EA-89CE-CBE3-4497-521E76ACA497}"/>
              </a:ext>
            </a:extLst>
          </p:cNvPr>
          <p:cNvGraphicFramePr>
            <a:graphicFrameLocks noGrp="1"/>
          </p:cNvGraphicFramePr>
          <p:nvPr>
            <p:ph idx="1"/>
            <p:extLst>
              <p:ext uri="{D42A27DB-BD31-4B8C-83A1-F6EECF244321}">
                <p14:modId xmlns:p14="http://schemas.microsoft.com/office/powerpoint/2010/main" val="2652222592"/>
              </p:ext>
            </p:extLst>
          </p:nvPr>
        </p:nvGraphicFramePr>
        <p:xfrm>
          <a:off x="609600" y="485775"/>
          <a:ext cx="11183331" cy="62732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738842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7F7DD59-2E3B-FB17-646A-FABDC4DC6299}"/>
              </a:ext>
            </a:extLst>
          </p:cNvPr>
          <p:cNvSpPr/>
          <p:nvPr>
            <p:custDataLst>
              <p:tags r:id="rId2"/>
            </p:custDataLst>
          </p:nvPr>
        </p:nvSpPr>
        <p:spPr>
          <a:xfrm>
            <a:off x="444693" y="1742703"/>
            <a:ext cx="2371696" cy="2371696"/>
          </a:xfrm>
          <a:prstGeom prst="rect">
            <a:avLst/>
          </a:prstGeom>
          <a:blipFill>
            <a:blip r:embed="rId5">
              <a:extLst>
                <a:ext uri="{96DAC541-7B7A-43D3-8B79-37D633B846F1}">
                  <asvg:svgBlip xmlns:asvg="http://schemas.microsoft.com/office/drawing/2016/SVG/main" r:embed="rId6"/>
                </a:ext>
              </a:extLst>
            </a:blip>
            <a:stretch>
              <a:fillRect/>
            </a:stretch>
          </a:blip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F1BCA4CD-4CD7-0F4D-B56B-0A5ED1441C90}"/>
              </a:ext>
            </a:extLst>
          </p:cNvPr>
          <p:cNvSpPr/>
          <p:nvPr>
            <p:custDataLst>
              <p:tags r:id="rId3"/>
            </p:custDataLst>
          </p:nvPr>
        </p:nvSpPr>
        <p:spPr>
          <a:xfrm>
            <a:off x="3112851" y="1000897"/>
            <a:ext cx="8486226" cy="3855308"/>
          </a:xfrm>
          <a:prstGeom prst="rect">
            <a:avLst/>
          </a:prstGeom>
          <a:noFill/>
          <a:ln w="12700" cap="flat" cmpd="sng" algn="ctr">
            <a:solidFill>
              <a:srgbClr val="FFFFFF"/>
            </a:solid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da-DK" sz="4000" b="1">
                <a:solidFill>
                  <a:srgbClr val="000000"/>
                </a:solidFill>
              </a:rPr>
              <a:t>Join at slido.com</a:t>
            </a:r>
            <a:br>
              <a:rPr lang="da-DK" sz="4000" b="1">
                <a:solidFill>
                  <a:srgbClr val="000000"/>
                </a:solidFill>
              </a:rPr>
            </a:br>
            <a:r>
              <a:rPr lang="da-DK" sz="4000" b="1">
                <a:solidFill>
                  <a:srgbClr val="000000"/>
                </a:solidFill>
              </a:rPr>
              <a:t>#5676314</a:t>
            </a:r>
            <a:endParaRPr lang="en-GB" sz="4000" b="1">
              <a:solidFill>
                <a:srgbClr val="000000"/>
              </a:solidFill>
            </a:endParaRPr>
          </a:p>
        </p:txBody>
      </p:sp>
      <p:sp>
        <p:nvSpPr>
          <p:cNvPr id="4" name="Rectangle 3">
            <a:extLst>
              <a:ext uri="{FF2B5EF4-FFF2-40B4-BE49-F238E27FC236}">
                <a16:creationId xmlns:a16="http://schemas.microsoft.com/office/drawing/2014/main" id="{7938DCA6-6DDB-2668-9569-AE89EE1FA8C3}"/>
              </a:ext>
            </a:extLst>
          </p:cNvPr>
          <p:cNvSpPr/>
          <p:nvPr/>
        </p:nvSpPr>
        <p:spPr>
          <a:xfrm>
            <a:off x="0" y="5820032"/>
            <a:ext cx="12192001" cy="1037968"/>
          </a:xfrm>
          <a:prstGeom prst="rect">
            <a:avLst/>
          </a:prstGeom>
          <a:solidFill>
            <a:srgbClr val="198038"/>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lIns="741155" tIns="259404" rIns="1852888" bIns="203818" rtlCol="0" anchor="ctr">
            <a:normAutofit fontScale="85000" lnSpcReduction="10000"/>
          </a:bodyPr>
          <a:lstStyle/>
          <a:p>
            <a:r>
              <a:rPr lang="en-GB" sz="2600">
                <a:solidFill>
                  <a:srgbClr val="FFFFFF"/>
                </a:solidFill>
              </a:rPr>
              <a:t>The </a:t>
            </a:r>
            <a:r>
              <a:rPr lang="en-GB" sz="2600">
                <a:solidFill>
                  <a:srgbClr val="FFFFFF"/>
                </a:solidFill>
                <a:hlinkClick r:id="rId7">
                  <a:extLst>
                    <a:ext uri="{A12FA001-AC4F-418D-AE19-62706E023703}">
                      <ahyp:hlinkClr xmlns:ahyp="http://schemas.microsoft.com/office/drawing/2018/hyperlinkcolor" val="tx"/>
                    </a:ext>
                  </a:extLst>
                </a:hlinkClick>
              </a:rPr>
              <a:t>Slido app</a:t>
            </a:r>
            <a:r>
              <a:rPr lang="en-GB" sz="2600">
                <a:solidFill>
                  <a:srgbClr val="FFFFFF"/>
                </a:solidFill>
              </a:rPr>
              <a:t> must be installed on every computer you’re presenting from</a:t>
            </a:r>
          </a:p>
        </p:txBody>
      </p:sp>
      <p:pic>
        <p:nvPicPr>
          <p:cNvPr id="6" name="Graphic 5">
            <a:extLst>
              <a:ext uri="{FF2B5EF4-FFF2-40B4-BE49-F238E27FC236}">
                <a16:creationId xmlns:a16="http://schemas.microsoft.com/office/drawing/2014/main" id="{445E5727-C6DA-04F7-5372-5ED43D384A24}"/>
              </a:ext>
            </a:extLst>
          </p:cNvPr>
          <p:cNvPicPr>
            <a:picLocks/>
          </p:cNvPicPr>
          <p:nvPr/>
        </p:nvPicPr>
        <p:blipFill>
          <a:blip r:embed="rId8">
            <a:extLst>
              <a:ext uri="{96DAC541-7B7A-43D3-8B79-37D633B846F1}">
                <asvg:svgBlip xmlns:asvg="http://schemas.microsoft.com/office/drawing/2016/SVG/main" r:embed="rId9"/>
              </a:ext>
            </a:extLst>
          </a:blip>
          <a:stretch>
            <a:fillRect/>
          </a:stretch>
        </p:blipFill>
        <p:spPr>
          <a:xfrm>
            <a:off x="296462" y="6190785"/>
            <a:ext cx="296462" cy="296462"/>
          </a:xfrm>
          <a:prstGeom prst="rect">
            <a:avLst/>
          </a:prstGeom>
        </p:spPr>
      </p:pic>
      <p:sp>
        <p:nvSpPr>
          <p:cNvPr id="7" name="Trapezoid 6">
            <a:extLst>
              <a:ext uri="{FF2B5EF4-FFF2-40B4-BE49-F238E27FC236}">
                <a16:creationId xmlns:a16="http://schemas.microsoft.com/office/drawing/2014/main" id="{272BC3D9-6D0A-373C-2885-DD1CCFA382A6}"/>
              </a:ext>
            </a:extLst>
          </p:cNvPr>
          <p:cNvSpPr/>
          <p:nvPr/>
        </p:nvSpPr>
        <p:spPr>
          <a:xfrm rot="2700000">
            <a:off x="9620371" y="514924"/>
            <a:ext cx="3335198" cy="778213"/>
          </a:xfrm>
          <a:prstGeom prst="trapezoid">
            <a:avLst>
              <a:gd name="adj" fmla="val 100000"/>
            </a:avLst>
          </a:prstGeom>
          <a:solidFill>
            <a:srgbClr val="EDFAF2"/>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tIns="0" bIns="0" rtlCol="0" anchor="t">
            <a:normAutofit fontScale="70000" lnSpcReduction="20000"/>
          </a:bodyPr>
          <a:lstStyle/>
          <a:p>
            <a:pPr algn="ctr"/>
            <a:r>
              <a:rPr lang="en-GB" sz="2600" b="1">
                <a:solidFill>
                  <a:srgbClr val="198038"/>
                </a:solidFill>
              </a:rPr>
              <a:t>Do not edit
</a:t>
            </a:r>
            <a:r>
              <a:rPr lang="en-GB" sz="2200">
                <a:solidFill>
                  <a:srgbClr val="198038"/>
                </a:solidFill>
                <a:hlinkClick r:id="rId10">
                  <a:extLst>
                    <a:ext uri="{A12FA001-AC4F-418D-AE19-62706E023703}">
                      <ahyp:hlinkClr xmlns:ahyp="http://schemas.microsoft.com/office/drawing/2018/hyperlinkcolor" val="tx"/>
                    </a:ext>
                  </a:extLst>
                </a:hlinkClick>
              </a:rPr>
              <a:t>How to change the design</a:t>
            </a:r>
            <a:endParaRPr lang="en-GB" sz="2200">
              <a:solidFill>
                <a:srgbClr val="198038"/>
              </a:solidFill>
            </a:endParaRPr>
          </a:p>
        </p:txBody>
      </p:sp>
      <p:pic>
        <p:nvPicPr>
          <p:cNvPr id="9" name="Graphic 8">
            <a:extLst>
              <a:ext uri="{FF2B5EF4-FFF2-40B4-BE49-F238E27FC236}">
                <a16:creationId xmlns:a16="http://schemas.microsoft.com/office/drawing/2014/main" id="{F69752FF-9D55-5023-4FAA-50709528CC38}"/>
              </a:ext>
            </a:extLst>
          </p:cNvPr>
          <p:cNvPicPr>
            <a:picLocks/>
          </p:cNvPicPr>
          <p:nvPr/>
        </p:nvPicPr>
        <p:blipFill>
          <a:blip r:embed="rId11">
            <a:extLst>
              <a:ext uri="{96DAC541-7B7A-43D3-8B79-37D633B846F1}">
                <asvg:svgBlip xmlns:asvg="http://schemas.microsoft.com/office/drawing/2016/SVG/main" r:embed="rId12"/>
              </a:ext>
            </a:extLst>
          </a:blip>
          <a:stretch>
            <a:fillRect/>
          </a:stretch>
        </p:blipFill>
        <p:spPr>
          <a:xfrm>
            <a:off x="10746748" y="6153727"/>
            <a:ext cx="1111733" cy="370578"/>
          </a:xfrm>
          <a:prstGeom prst="rect">
            <a:avLst/>
          </a:prstGeom>
        </p:spPr>
      </p:pic>
    </p:spTree>
    <p:custDataLst>
      <p:tags r:id="rId1"/>
    </p:custDataLst>
    <p:extLst>
      <p:ext uri="{BB962C8B-B14F-4D97-AF65-F5344CB8AC3E}">
        <p14:creationId xmlns:p14="http://schemas.microsoft.com/office/powerpoint/2010/main" val="415456700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SLIDO_APP_VERSION" val="1.19.0.7022"/>
  <p:tag name="SLIDO_PRESENTATION_ID" val="1eeb4bb2-1b37-416e-9cd4-64fe61a9b230"/>
  <p:tag name="SLIDO_EVENT_UUID" val="cfc32b5a-0594-47bf-960d-38c58b2d0296"/>
  <p:tag name="SLIDO_EVENT_SECTION_UUID" val="c369c78f-539f-42b3-9ea9-f96ccd1f0094"/>
</p:tagLst>
</file>

<file path=ppt/tags/tag10.xml><?xml version="1.0" encoding="utf-8"?>
<p:tagLst xmlns:a="http://schemas.openxmlformats.org/drawingml/2006/main" xmlns:r="http://schemas.openxmlformats.org/officeDocument/2006/relationships" xmlns:p="http://schemas.openxmlformats.org/presentationml/2006/main">
  <p:tag name="SLIDO_ELEMENT" val="title"/>
</p:tagLst>
</file>

<file path=ppt/tags/tag2.xml><?xml version="1.0" encoding="utf-8"?>
<p:tagLst xmlns:a="http://schemas.openxmlformats.org/drawingml/2006/main" xmlns:r="http://schemas.openxmlformats.org/officeDocument/2006/relationships" xmlns:p="http://schemas.openxmlformats.org/presentationml/2006/main">
  <p:tag name="SLIDO_METADATA" val="eyJUaW1lc3RhbXAiOjE3NjIzNDA0MTV9"/>
  <p:tag name="SLIDO_TYPE" val="SlidoJoining"/>
</p:tagLst>
</file>

<file path=ppt/tags/tag3.xml><?xml version="1.0" encoding="utf-8"?>
<p:tagLst xmlns:a="http://schemas.openxmlformats.org/drawingml/2006/main" xmlns:r="http://schemas.openxmlformats.org/officeDocument/2006/relationships" xmlns:p="http://schemas.openxmlformats.org/presentationml/2006/main">
  <p:tag name="SLIDO_ELEMENT" val="interaction_image"/>
  <p:tag name="INTERACTION_TYPE" val="Join"/>
</p:tagLst>
</file>

<file path=ppt/tags/tag4.xml><?xml version="1.0" encoding="utf-8"?>
<p:tagLst xmlns:a="http://schemas.openxmlformats.org/drawingml/2006/main" xmlns:r="http://schemas.openxmlformats.org/officeDocument/2006/relationships" xmlns:p="http://schemas.openxmlformats.org/presentationml/2006/main">
  <p:tag name="SLIDO_ELEMENT" val="title"/>
</p:tagLst>
</file>

<file path=ppt/tags/tag5.xml><?xml version="1.0" encoding="utf-8"?>
<p:tagLst xmlns:a="http://schemas.openxmlformats.org/drawingml/2006/main" xmlns:r="http://schemas.openxmlformats.org/officeDocument/2006/relationships" xmlns:p="http://schemas.openxmlformats.org/presentationml/2006/main">
  <p:tag name="SLIDO_METADATA" val="eyJUaW1lc3RhbXAiOjE3NjIzNDA2NTB9"/>
  <p:tag name="SLIDO_TYPE" val="SlidoPoll"/>
  <p:tag name="SLIDO_POLL_UUID" val="388e828e-c1cf-4f29-a1a7-e4392c114000"/>
  <p:tag name="SLIDO_TIMELINE" val="W3sicG9sbFF1ZXN0aW9uVXVpZCI6IjBkMzdlMmE0LTYyN2YtNDdiNS05YjdhLWJjZTBkODkwMmI4NiIsInNob3dSZXN1bHRzIjp0cnVlLCJzaG93Q29ycmVjdEFuc3dlcnMiOmZhbHNlLCJ2b3RpbmdMb2NrZWQiOmZhbHNlfV0="/>
</p:tagLst>
</file>

<file path=ppt/tags/tag6.xml><?xml version="1.0" encoding="utf-8"?>
<p:tagLst xmlns:a="http://schemas.openxmlformats.org/drawingml/2006/main" xmlns:r="http://schemas.openxmlformats.org/officeDocument/2006/relationships" xmlns:p="http://schemas.openxmlformats.org/presentationml/2006/main">
  <p:tag name="SLIDO_ELEMENT" val="interaction_image"/>
  <p:tag name="INTERACTION_TYPE" val="OpenText"/>
</p:tagLst>
</file>

<file path=ppt/tags/tag7.xml><?xml version="1.0" encoding="utf-8"?>
<p:tagLst xmlns:a="http://schemas.openxmlformats.org/drawingml/2006/main" xmlns:r="http://schemas.openxmlformats.org/officeDocument/2006/relationships" xmlns:p="http://schemas.openxmlformats.org/presentationml/2006/main">
  <p:tag name="SLIDO_ELEMENT" val="title"/>
</p:tagLst>
</file>

<file path=ppt/tags/tag8.xml><?xml version="1.0" encoding="utf-8"?>
<p:tagLst xmlns:a="http://schemas.openxmlformats.org/drawingml/2006/main" xmlns:r="http://schemas.openxmlformats.org/officeDocument/2006/relationships" xmlns:p="http://schemas.openxmlformats.org/presentationml/2006/main">
  <p:tag name="SLIDO_METADATA" val="eyJUaW1lc3RhbXAiOjE3NjIzNDA2OTZ9"/>
  <p:tag name="SLIDO_TYPE" val="SlidoPoll"/>
  <p:tag name="SLIDO_POLL_UUID" val="19eedca2-d391-495f-abaa-784023b14893"/>
  <p:tag name="SLIDO_TIMELINE" val="W3sicG9sbFF1ZXN0aW9uVXVpZCI6IjM2ZTk1ZmNjLTA5YzUtNDAzMy1hZTU4LTE0MzU3OGRlZWVhNCIsInNob3dSZXN1bHRzIjp0cnVlLCJzaG93Q29ycmVjdEFuc3dlcnMiOmZhbHNlLCJ2b3RpbmdMb2NrZWQiOmZhbHNlfV0="/>
</p:tagLst>
</file>

<file path=ppt/tags/tag9.xml><?xml version="1.0" encoding="utf-8"?>
<p:tagLst xmlns:a="http://schemas.openxmlformats.org/drawingml/2006/main" xmlns:r="http://schemas.openxmlformats.org/officeDocument/2006/relationships" xmlns:p="http://schemas.openxmlformats.org/presentationml/2006/main">
  <p:tag name="SLIDO_ELEMENT" val="interaction_image"/>
  <p:tag name="INTERACTION_TYPE" val="Rating"/>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NY Powerpoint Template" id="{A93FF391-0B54-8E45-B5F2-EE5DC4DD3339}" vid="{10395BC9-8F43-5542-94DF-6019AD32F502}"/>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86F4A7F6CDA54541B20ED3DEEBF5F18E" ma:contentTypeVersion="16" ma:contentTypeDescription="Create a new document." ma:contentTypeScope="" ma:versionID="1e272a5485abe6f522ea2aa829d91a0d">
  <xsd:schema xmlns:xsd="http://www.w3.org/2001/XMLSchema" xmlns:xs="http://www.w3.org/2001/XMLSchema" xmlns:p="http://schemas.microsoft.com/office/2006/metadata/properties" xmlns:ns1="http://schemas.microsoft.com/sharepoint/v3" xmlns:ns2="72241905-970d-41a1-8485-29ec8d0e272e" xmlns:ns3="5d31abdf-95b5-44c9-bd63-905fbee3349e" targetNamespace="http://schemas.microsoft.com/office/2006/metadata/properties" ma:root="true" ma:fieldsID="fe18fe8a9784b0b01652ab16586df29b" ns1:_="" ns2:_="" ns3:_="">
    <xsd:import namespace="http://schemas.microsoft.com/sharepoint/v3"/>
    <xsd:import namespace="72241905-970d-41a1-8485-29ec8d0e272e"/>
    <xsd:import namespace="5d31abdf-95b5-44c9-bd63-905fbee3349e"/>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GenerationTime" minOccurs="0"/>
                <xsd:element ref="ns2:MediaServiceEventHashCode" minOccurs="0"/>
                <xsd:element ref="ns2:MediaLengthInSeconds" minOccurs="0"/>
                <xsd:element ref="ns2:MediaServiceLocation" minOccurs="0"/>
                <xsd:element ref="ns1:_ip_UnifiedCompliancePolicyProperties" minOccurs="0"/>
                <xsd:element ref="ns1:_ip_UnifiedCompliancePolicyUIAction" minOccurs="0"/>
                <xsd:element ref="ns2:MediaServiceBillingMetadata" minOccurs="0"/>
                <xsd:element ref="ns2:lcf76f155ced4ddcb4097134ff3c332f" minOccurs="0"/>
                <xsd:element ref="ns3:TaxCatchAll" minOccurs="0"/>
                <xsd:element ref="ns2:MediaServiceOCR" minOccurs="0"/>
                <xsd:element ref="ns2:ReviewDue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6" nillable="true" ma:displayName="Unified Compliance Policy Properties" ma:hidden="true" ma:internalName="_ip_UnifiedCompliancePolicyProperties">
      <xsd:simpleType>
        <xsd:restriction base="dms:Note"/>
      </xsd:simpleType>
    </xsd:element>
    <xsd:element name="_ip_UnifiedCompliancePolicyUIAction" ma:index="17"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2241905-970d-41a1-8485-29ec8d0e272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Location" ma:index="15" nillable="true" ma:displayName="Location" ma:description="" ma:indexed="true" ma:internalName="MediaServiceLocation" ma:readOnly="true">
      <xsd:simpleType>
        <xsd:restriction base="dms:Text"/>
      </xsd:simpleType>
    </xsd:element>
    <xsd:element name="MediaServiceBillingMetadata" ma:index="18" nillable="true" ma:displayName="MediaServiceBillingMetadata" ma:hidden="true" ma:internalName="MediaServiceBillingMetadata" ma:readOnly="true">
      <xsd:simpleType>
        <xsd:restriction base="dms:Note"/>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2c8d5fda-b97d-42c6-97e2-f76465e161c0" ma:termSetId="09814cd3-568e-fe90-9814-8d621ff8fb84" ma:anchorId="fba54fb3-c3e1-fe81-a776-ca4b69148c4d" ma:open="true" ma:isKeyword="false">
      <xsd:complexType>
        <xsd:sequence>
          <xsd:element ref="pc:Terms" minOccurs="0" maxOccurs="1"/>
        </xsd:sequence>
      </xsd:complexType>
    </xsd:element>
    <xsd:element name="MediaServiceOCR" ma:index="22" nillable="true" ma:displayName="Extracted Text" ma:internalName="MediaServiceOCR" ma:readOnly="true">
      <xsd:simpleType>
        <xsd:restriction base="dms:Note">
          <xsd:maxLength value="255"/>
        </xsd:restriction>
      </xsd:simpleType>
    </xsd:element>
    <xsd:element name="ReviewDuedate" ma:index="23" nillable="true" ma:displayName="Review Due date" ma:description="Next document review date" ma:format="DateOnly" ma:internalName="ReviewDuedat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5d31abdf-95b5-44c9-bd63-905fbee3349e"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66c28639-a470-4a27-bdc9-09bf4804d455}" ma:internalName="TaxCatchAll" ma:showField="CatchAllData" ma:web="5d31abdf-95b5-44c9-bd63-905fbee3349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lcf76f155ced4ddcb4097134ff3c332f xmlns="72241905-970d-41a1-8485-29ec8d0e272e">
      <Terms xmlns="http://schemas.microsoft.com/office/infopath/2007/PartnerControls"/>
    </lcf76f155ced4ddcb4097134ff3c332f>
    <TaxCatchAll xmlns="5d31abdf-95b5-44c9-bd63-905fbee3349e" xsi:nil="true"/>
    <ReviewDuedate xmlns="72241905-970d-41a1-8485-29ec8d0e272e" xsi:nil="true"/>
  </documentManagement>
</p:properties>
</file>

<file path=customXml/itemProps1.xml><?xml version="1.0" encoding="utf-8"?>
<ds:datastoreItem xmlns:ds="http://schemas.openxmlformats.org/officeDocument/2006/customXml" ds:itemID="{FB7338C4-91B0-424E-8F34-7650B8515343}">
  <ds:schemaRefs>
    <ds:schemaRef ds:uri="http://schemas.microsoft.com/sharepoint/v3/contenttype/forms"/>
  </ds:schemaRefs>
</ds:datastoreItem>
</file>

<file path=customXml/itemProps2.xml><?xml version="1.0" encoding="utf-8"?>
<ds:datastoreItem xmlns:ds="http://schemas.openxmlformats.org/officeDocument/2006/customXml" ds:itemID="{70409D5E-2285-4A7B-83E8-D48DE4105BA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2241905-970d-41a1-8485-29ec8d0e272e"/>
    <ds:schemaRef ds:uri="5d31abdf-95b5-44c9-bd63-905fbee3349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1DA5774-4845-4782-88BE-3C4A145F1CCF}">
  <ds:schemaRefs>
    <ds:schemaRef ds:uri="72241905-970d-41a1-8485-29ec8d0e272e"/>
    <ds:schemaRef ds:uri="http://schemas.openxmlformats.org/package/2006/metadata/core-properties"/>
    <ds:schemaRef ds:uri="http://schemas.microsoft.com/office/infopath/2007/PartnerControls"/>
    <ds:schemaRef ds:uri="http://www.w3.org/XML/1998/namespace"/>
    <ds:schemaRef ds:uri="http://purl.org/dc/terms/"/>
    <ds:schemaRef ds:uri="http://purl.org/dc/elements/1.1/"/>
    <ds:schemaRef ds:uri="http://schemas.microsoft.com/office/2006/metadata/properties"/>
    <ds:schemaRef ds:uri="http://schemas.microsoft.com/office/2006/documentManagement/types"/>
    <ds:schemaRef ds:uri="5d31abdf-95b5-44c9-bd63-905fbee3349e"/>
    <ds:schemaRef ds:uri="http://schemas.microsoft.com/sharepoint/v3"/>
    <ds:schemaRef ds:uri="http://purl.org/dc/dcmitype/"/>
  </ds:schemaRefs>
</ds:datastoreItem>
</file>

<file path=docMetadata/LabelInfo.xml><?xml version="1.0" encoding="utf-8"?>
<clbl:labelList xmlns:clbl="http://schemas.microsoft.com/office/2020/mipLabelMetadata">
  <clbl:label id="{37c354b2-85b0-47f5-b222-07b48d774ee3}" enabled="0" method="" siteId="{37c354b2-85b0-47f5-b222-07b48d774ee3}" removed="1"/>
</clbl:labelList>
</file>

<file path=docProps/app.xml><?xml version="1.0" encoding="utf-8"?>
<Properties xmlns="http://schemas.openxmlformats.org/officeDocument/2006/extended-properties" xmlns:vt="http://schemas.openxmlformats.org/officeDocument/2006/docPropsVTypes">
  <Template>HNY Cancer Alliance PowerPoint presentation template</Template>
  <TotalTime>779</TotalTime>
  <Words>3269</Words>
  <Application>Microsoft Office PowerPoint</Application>
  <PresentationFormat>Widescreen</PresentationFormat>
  <Paragraphs>205</Paragraphs>
  <Slides>12</Slides>
  <Notes>9</Notes>
  <HiddenSlides>0</HiddenSlides>
  <MMClips>0</MMClips>
  <ScaleCrop>false</ScaleCrop>
  <HeadingPairs>
    <vt:vector size="4" baseType="variant">
      <vt:variant>
        <vt:lpstr>Theme</vt:lpstr>
      </vt:variant>
      <vt:variant>
        <vt:i4>2</vt:i4>
      </vt:variant>
      <vt:variant>
        <vt:lpstr>Slide Titles</vt:lpstr>
      </vt:variant>
      <vt:variant>
        <vt:i4>12</vt:i4>
      </vt:variant>
    </vt:vector>
  </HeadingPairs>
  <TitlesOfParts>
    <vt:vector size="14" baseType="lpstr">
      <vt:lpstr>Office Theme</vt:lpstr>
      <vt:lpstr>1_Office Theme</vt:lpstr>
      <vt:lpstr>PowerPoint Presentation</vt:lpstr>
      <vt:lpstr>Exploring the four pillars  of practice </vt:lpstr>
      <vt:lpstr>Pillars in Practice: Why They Matter for Clinical Roles</vt:lpstr>
      <vt:lpstr>Clinical Practice</vt:lpstr>
      <vt:lpstr>Leadership</vt:lpstr>
      <vt:lpstr>Education</vt:lpstr>
      <vt:lpstr>Research and Quality Improvement.</vt:lpstr>
      <vt:lpstr>Summary</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STEVENS, Leo (NHS HULL CCG)</dc:creator>
  <cp:lastModifiedBy>BERWICK, Sarah (YORK AND SCARBOROUGH TEACHING HOSPITALS NHS FOUNDATION TRUST)</cp:lastModifiedBy>
  <cp:revision>2</cp:revision>
  <dcterms:created xsi:type="dcterms:W3CDTF">2022-04-04T12:02:28Z</dcterms:created>
  <dcterms:modified xsi:type="dcterms:W3CDTF">2026-03-04T14:19:05Z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0x01010086F4A7F6CDA54541B20ED3DEEBF5F18E</vt:lpwstr>
  </property>
  <property fmtid="{D5CDD505-2E9C-101B-9397-08002B2CF9AE}" pid="3" name="MediaServiceImageTags">
    <vt:lpwstr/>
  </property>
  <property fmtid="{D5CDD505-2E9C-101B-9397-08002B2CF9AE}" pid="4" name="Order">
    <vt:r8>32705200</vt:r8>
  </property>
  <property fmtid="{D5CDD505-2E9C-101B-9397-08002B2CF9AE}" pid="5" name="xd_Signature">
    <vt:bool>false</vt:bool>
  </property>
  <property fmtid="{D5CDD505-2E9C-101B-9397-08002B2CF9AE}" pid="6" name="xd_ProgID">
    <vt:lpwstr/>
  </property>
  <property fmtid="{D5CDD505-2E9C-101B-9397-08002B2CF9AE}" pid="7" name="ComplianceAssetId">
    <vt:lpwstr/>
  </property>
  <property fmtid="{D5CDD505-2E9C-101B-9397-08002B2CF9AE}" pid="8" name="TemplateUrl">
    <vt:lpwstr/>
  </property>
  <property fmtid="{D5CDD505-2E9C-101B-9397-08002B2CF9AE}" pid="9" name="_ExtendedDescription">
    <vt:lpwstr/>
  </property>
  <property fmtid="{D5CDD505-2E9C-101B-9397-08002B2CF9AE}" pid="10" name="TriggerFlowInfo">
    <vt:lpwstr/>
  </property>
</Properties>
</file>