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9" r:id="rId5"/>
  </p:sldMasterIdLst>
  <p:notesMasterIdLst>
    <p:notesMasterId r:id="rId18"/>
  </p:notesMasterIdLst>
  <p:sldIdLst>
    <p:sldId id="256" r:id="rId6"/>
    <p:sldId id="277" r:id="rId7"/>
    <p:sldId id="279" r:id="rId8"/>
    <p:sldId id="280" r:id="rId9"/>
    <p:sldId id="278" r:id="rId10"/>
    <p:sldId id="281" r:id="rId11"/>
    <p:sldId id="282" r:id="rId12"/>
    <p:sldId id="284" r:id="rId13"/>
    <p:sldId id="285" r:id="rId14"/>
    <p:sldId id="287" r:id="rId15"/>
    <p:sldId id="286" r:id="rId16"/>
    <p:sldId id="276" r:id="rId17"/>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3350B1-0863-4499-BFBE-1C8782AC84F6}" type="doc">
      <dgm:prSet loTypeId="urn:microsoft.com/office/officeart/2005/8/layout/chevron2" loCatId="process" qsTypeId="urn:microsoft.com/office/officeart/2005/8/quickstyle/simple1" qsCatId="simple" csTypeId="urn:microsoft.com/office/officeart/2005/8/colors/colorful5" csCatId="colorful" phldr="1"/>
      <dgm:spPr/>
      <dgm:t>
        <a:bodyPr/>
        <a:lstStyle/>
        <a:p>
          <a:endParaRPr lang="en-GB"/>
        </a:p>
      </dgm:t>
    </dgm:pt>
    <dgm:pt modelId="{69686C96-ED8C-41D1-928B-7C5ACCE25FD3}">
      <dgm:prSet phldrT="[Text]" phldr="0"/>
      <dgm:spPr/>
      <dgm:t>
        <a:bodyPr/>
        <a:lstStyle/>
        <a:p>
          <a:pPr rtl="0"/>
          <a:r>
            <a:rPr lang="en-GB"/>
            <a:t>Supportive </a:t>
          </a:r>
          <a:endParaRPr lang="en-GB">
            <a:latin typeface="Calibri Light" panose="020F0302020204030204"/>
          </a:endParaRPr>
        </a:p>
      </dgm:t>
    </dgm:pt>
    <dgm:pt modelId="{3067AAE5-BDEE-4A27-BF5D-9B472F9E5170}" type="parTrans" cxnId="{7D2F8383-FB81-4851-840A-AAAE5343E74F}">
      <dgm:prSet/>
      <dgm:spPr/>
      <dgm:t>
        <a:bodyPr/>
        <a:lstStyle/>
        <a:p>
          <a:endParaRPr lang="en-GB"/>
        </a:p>
      </dgm:t>
    </dgm:pt>
    <dgm:pt modelId="{5B25753B-7ACD-4BC3-B318-F706304E262C}" type="sibTrans" cxnId="{7D2F8383-FB81-4851-840A-AAAE5343E74F}">
      <dgm:prSet/>
      <dgm:spPr/>
      <dgm:t>
        <a:bodyPr/>
        <a:lstStyle/>
        <a:p>
          <a:endParaRPr lang="en-GB"/>
        </a:p>
      </dgm:t>
    </dgm:pt>
    <dgm:pt modelId="{D788C600-9194-4225-9ABA-A44E061F113B}">
      <dgm:prSet phldrT="[Text]" phldr="0"/>
      <dgm:spPr/>
      <dgm:t>
        <a:bodyPr/>
        <a:lstStyle/>
        <a:p>
          <a:r>
            <a:rPr lang="en-GB"/>
            <a:t>preregistered</a:t>
          </a:r>
        </a:p>
      </dgm:t>
    </dgm:pt>
    <dgm:pt modelId="{AAD0A089-DEB0-44B1-958D-8CD690DCF403}" type="parTrans" cxnId="{239A0203-6937-43E6-B2A4-2C5FAFD527E3}">
      <dgm:prSet/>
      <dgm:spPr/>
      <dgm:t>
        <a:bodyPr/>
        <a:lstStyle/>
        <a:p>
          <a:endParaRPr lang="en-GB"/>
        </a:p>
      </dgm:t>
    </dgm:pt>
    <dgm:pt modelId="{D0C54F53-CF77-4007-AB5D-1EA4B0068FC2}" type="sibTrans" cxnId="{239A0203-6937-43E6-B2A4-2C5FAFD527E3}">
      <dgm:prSet/>
      <dgm:spPr/>
      <dgm:t>
        <a:bodyPr/>
        <a:lstStyle/>
        <a:p>
          <a:endParaRPr lang="en-GB"/>
        </a:p>
      </dgm:t>
    </dgm:pt>
    <dgm:pt modelId="{CAA9B7E7-4E32-4A98-82E2-5170E530CF38}">
      <dgm:prSet phldrT="[Text]" phldr="0"/>
      <dgm:spPr/>
      <dgm:t>
        <a:bodyPr/>
        <a:lstStyle/>
        <a:p>
          <a:pPr rtl="0"/>
          <a:r>
            <a:rPr lang="en-GB"/>
            <a:t>Achievement of professional education standards for registration</a:t>
          </a:r>
        </a:p>
      </dgm:t>
    </dgm:pt>
    <dgm:pt modelId="{1E09D3C9-28F3-44FA-975A-640960603A61}" type="parTrans" cxnId="{7606A867-FAEF-4759-9C32-74ADD268FEAE}">
      <dgm:prSet/>
      <dgm:spPr/>
      <dgm:t>
        <a:bodyPr/>
        <a:lstStyle/>
        <a:p>
          <a:endParaRPr lang="en-GB"/>
        </a:p>
      </dgm:t>
    </dgm:pt>
    <dgm:pt modelId="{0160CEEA-4BF5-402A-AE4B-E48F05A0B37F}" type="sibTrans" cxnId="{7606A867-FAEF-4759-9C32-74ADD268FEAE}">
      <dgm:prSet/>
      <dgm:spPr/>
      <dgm:t>
        <a:bodyPr/>
        <a:lstStyle/>
        <a:p>
          <a:endParaRPr lang="en-GB"/>
        </a:p>
      </dgm:t>
    </dgm:pt>
    <dgm:pt modelId="{FF137EBB-5F18-4E0E-82B3-B7FE2D799960}">
      <dgm:prSet phldrT="[Text]" phldr="0"/>
      <dgm:spPr/>
      <dgm:t>
        <a:bodyPr/>
        <a:lstStyle/>
        <a:p>
          <a:pPr rtl="0"/>
          <a:r>
            <a:rPr lang="en-GB"/>
            <a:t>Graduate level (minimum) (FHEQ 6; CQFW 6; SCQF 10/9) or Postgraduate level registration (FHEQ 7; CQFW 7; SCQF 11) Pre-registration professional apprenticeships </a:t>
          </a:r>
        </a:p>
      </dgm:t>
    </dgm:pt>
    <dgm:pt modelId="{ABD03DCE-35F7-43E3-9932-1D77062A9A62}" type="parTrans" cxnId="{2F8BD5E7-8A85-4AB3-BEBB-29BDAA08B6FF}">
      <dgm:prSet/>
      <dgm:spPr/>
      <dgm:t>
        <a:bodyPr/>
        <a:lstStyle/>
        <a:p>
          <a:endParaRPr lang="en-GB"/>
        </a:p>
      </dgm:t>
    </dgm:pt>
    <dgm:pt modelId="{6DB310F5-FFCF-42F3-8D82-D05B2DF1C1F5}" type="sibTrans" cxnId="{2F8BD5E7-8A85-4AB3-BEBB-29BDAA08B6FF}">
      <dgm:prSet/>
      <dgm:spPr/>
      <dgm:t>
        <a:bodyPr/>
        <a:lstStyle/>
        <a:p>
          <a:endParaRPr lang="en-GB"/>
        </a:p>
      </dgm:t>
    </dgm:pt>
    <dgm:pt modelId="{3D0A0628-F4BD-4166-B857-BCD32A795913}">
      <dgm:prSet phldrT="[Text]" phldr="0"/>
      <dgm:spPr/>
      <dgm:t>
        <a:bodyPr/>
        <a:lstStyle/>
        <a:p>
          <a:r>
            <a:rPr lang="en-GB"/>
            <a:t>registered</a:t>
          </a:r>
        </a:p>
      </dgm:t>
    </dgm:pt>
    <dgm:pt modelId="{B840033F-00DA-400E-A0E6-7A4111162FA9}" type="parTrans" cxnId="{B9A287FF-0848-4AD3-9290-2EFFD32793A8}">
      <dgm:prSet/>
      <dgm:spPr/>
      <dgm:t>
        <a:bodyPr/>
        <a:lstStyle/>
        <a:p>
          <a:endParaRPr lang="en-GB"/>
        </a:p>
      </dgm:t>
    </dgm:pt>
    <dgm:pt modelId="{78EFD437-CFE6-4C5B-8A38-CA89DA4EBB80}" type="sibTrans" cxnId="{B9A287FF-0848-4AD3-9290-2EFFD32793A8}">
      <dgm:prSet/>
      <dgm:spPr/>
      <dgm:t>
        <a:bodyPr/>
        <a:lstStyle/>
        <a:p>
          <a:endParaRPr lang="en-GB"/>
        </a:p>
      </dgm:t>
    </dgm:pt>
    <dgm:pt modelId="{129099F4-5B1D-45EF-B864-46D168FDC012}">
      <dgm:prSet phldrT="[Text]" phldr="0"/>
      <dgm:spPr/>
      <dgm:t>
        <a:bodyPr/>
        <a:lstStyle/>
        <a:p>
          <a:pPr rtl="0"/>
          <a:r>
            <a:rPr lang="en-GB"/>
            <a:t>Competency or capability-based development and other role specific training/development Nationally available on-line learning On-going professional </a:t>
          </a:r>
          <a:r>
            <a:rPr lang="en-GB">
              <a:latin typeface="Calibri Light" panose="020F0302020204030204"/>
            </a:rPr>
            <a:t>development</a:t>
          </a:r>
          <a:endParaRPr lang="en-GB"/>
        </a:p>
      </dgm:t>
    </dgm:pt>
    <dgm:pt modelId="{CF61DFDB-8CA2-4CF6-ABCC-44F9D2692EF8}" type="parTrans" cxnId="{557EEE23-DB8A-4BBF-8E06-112C20A32CE6}">
      <dgm:prSet/>
      <dgm:spPr/>
      <dgm:t>
        <a:bodyPr/>
        <a:lstStyle/>
        <a:p>
          <a:endParaRPr lang="en-GB"/>
        </a:p>
      </dgm:t>
    </dgm:pt>
    <dgm:pt modelId="{699CA2DD-1D62-4278-BE51-393CF2CBF507}" type="sibTrans" cxnId="{557EEE23-DB8A-4BBF-8E06-112C20A32CE6}">
      <dgm:prSet/>
      <dgm:spPr/>
      <dgm:t>
        <a:bodyPr/>
        <a:lstStyle/>
        <a:p>
          <a:endParaRPr lang="en-GB"/>
        </a:p>
      </dgm:t>
    </dgm:pt>
    <dgm:pt modelId="{D84E2DEA-7EB0-4B31-A5FC-4D366470A6CE}">
      <dgm:prSet phldr="0"/>
      <dgm:spPr/>
      <dgm:t>
        <a:bodyPr/>
        <a:lstStyle/>
        <a:p>
          <a:pPr rtl="0"/>
          <a:r>
            <a:rPr lang="en-GB" sz="1800"/>
            <a:t>Graduate level (minimum) (FHEQ 6; CQFW 6; SCQF 10/9) or Postgraduate level registration (FHEQ 7; CQFW 7; SCQF 11) Pre-registration professional apprenticeships. Preceptorship</a:t>
          </a:r>
          <a:endParaRPr lang="en-GB" sz="1800">
            <a:latin typeface="Calibri Light" panose="020F0302020204030204"/>
          </a:endParaRPr>
        </a:p>
      </dgm:t>
    </dgm:pt>
    <dgm:pt modelId="{BAD652AB-D951-4050-80C0-C72CF019E6C4}" type="parTrans" cxnId="{254F37D7-5112-4CCF-A8DD-1DE65C2675C5}">
      <dgm:prSet/>
      <dgm:spPr/>
    </dgm:pt>
    <dgm:pt modelId="{08AA1795-A41A-47B4-93C3-B78DFBB0539E}" type="sibTrans" cxnId="{254F37D7-5112-4CCF-A8DD-1DE65C2675C5}">
      <dgm:prSet/>
      <dgm:spPr/>
    </dgm:pt>
    <dgm:pt modelId="{FF47822F-A21F-44EE-82B3-A64C4DA6EA2B}">
      <dgm:prSet phldr="0"/>
      <dgm:spPr/>
      <dgm:t>
        <a:bodyPr/>
        <a:lstStyle/>
        <a:p>
          <a:r>
            <a:rPr lang="en-GB"/>
            <a:t>Competency or capability-based development and other role specific training/development Nationally available on-line learning On-going professional development</a:t>
          </a:r>
        </a:p>
      </dgm:t>
    </dgm:pt>
    <dgm:pt modelId="{EE0D66C8-AE82-4CCC-85CC-CE630779ABD8}" type="parTrans" cxnId="{FC258B47-4490-40CC-BFB6-51B0EA45F40D}">
      <dgm:prSet/>
      <dgm:spPr/>
    </dgm:pt>
    <dgm:pt modelId="{59924994-A4AD-4365-B542-1A80CB3BF620}" type="sibTrans" cxnId="{FC258B47-4490-40CC-BFB6-51B0EA45F40D}">
      <dgm:prSet/>
      <dgm:spPr/>
    </dgm:pt>
    <dgm:pt modelId="{51E12710-0EF7-4E1C-A1DA-27E42A725478}">
      <dgm:prSet phldr="0"/>
      <dgm:spPr/>
      <dgm:t>
        <a:bodyPr/>
        <a:lstStyle/>
        <a:p>
          <a:pPr rtl="0"/>
          <a:r>
            <a:rPr lang="en-GB" sz="1800"/>
            <a:t>Level 2,3 or 4 occupation specific qualification for example, healthcare or senior healthcare support worker (Scottish Vocational Qualification level 2/3; National Progression Award) Care Certificate (England)</a:t>
          </a:r>
          <a:endParaRPr lang="en-GB" sz="1800">
            <a:latin typeface="Calibri Light" panose="020F0302020204030204"/>
          </a:endParaRPr>
        </a:p>
      </dgm:t>
    </dgm:pt>
    <dgm:pt modelId="{3C9FDCF7-89AD-4F49-91A0-7902A9CCEEF2}" type="parTrans" cxnId="{C85687B5-F338-476A-9CCE-DB9A074D3BA1}">
      <dgm:prSet/>
      <dgm:spPr/>
    </dgm:pt>
    <dgm:pt modelId="{6AC2F44A-0F1E-495A-AFE2-3462FEC21C25}" type="sibTrans" cxnId="{C85687B5-F338-476A-9CCE-DB9A074D3BA1}">
      <dgm:prSet/>
      <dgm:spPr/>
    </dgm:pt>
    <dgm:pt modelId="{CE6D4F80-96CE-486C-8151-85D378F183EA}">
      <dgm:prSet phldr="0"/>
      <dgm:spPr/>
      <dgm:t>
        <a:bodyPr/>
        <a:lstStyle/>
        <a:p>
          <a:pPr rtl="0"/>
          <a:r>
            <a:rPr lang="en-GB">
              <a:latin typeface="Calibri Light" panose="020F0302020204030204"/>
            </a:rPr>
            <a:t> </a:t>
          </a:r>
          <a:r>
            <a:rPr lang="en-GB"/>
            <a:t>Competency or capability-based development and other role specific training/development Nationally available on-line learning On-going professional development</a:t>
          </a:r>
        </a:p>
      </dgm:t>
    </dgm:pt>
    <dgm:pt modelId="{C9C306C9-8C67-4290-BD24-12D8E4558602}" type="parTrans" cxnId="{3E66E474-488A-4405-8946-14640E8CC109}">
      <dgm:prSet/>
      <dgm:spPr/>
    </dgm:pt>
    <dgm:pt modelId="{9E488489-8FB5-4D46-BD5F-2B21F5C6B198}" type="sibTrans" cxnId="{3E66E474-488A-4405-8946-14640E8CC109}">
      <dgm:prSet/>
      <dgm:spPr/>
    </dgm:pt>
    <dgm:pt modelId="{70B16508-2EC3-49D5-B457-824DF8441DAB}">
      <dgm:prSet phldr="0"/>
      <dgm:spPr/>
      <dgm:t>
        <a:bodyPr/>
        <a:lstStyle/>
        <a:p>
          <a:pPr rtl="0"/>
          <a:r>
            <a:rPr lang="en-GB" sz="2200">
              <a:latin typeface="Calibri Light" panose="020F0302020204030204"/>
            </a:rPr>
            <a:t> Assistive </a:t>
          </a:r>
        </a:p>
      </dgm:t>
    </dgm:pt>
    <dgm:pt modelId="{AA93D4D6-2BF0-4A0D-9493-4F1C758292DA}" type="parTrans" cxnId="{9C722B2C-F953-4284-B31B-2DFCE5CA1E5E}">
      <dgm:prSet/>
      <dgm:spPr/>
    </dgm:pt>
    <dgm:pt modelId="{F046D703-077B-47C5-99BD-71B93D24D6F6}" type="sibTrans" cxnId="{9C722B2C-F953-4284-B31B-2DFCE5CA1E5E}">
      <dgm:prSet/>
      <dgm:spPr/>
    </dgm:pt>
    <dgm:pt modelId="{123AEEE7-4486-4DD1-A8C4-9883EE8DE2FD}">
      <dgm:prSet phldr="0"/>
      <dgm:spPr/>
      <dgm:t>
        <a:bodyPr/>
        <a:lstStyle/>
        <a:p>
          <a:pPr rtl="0"/>
          <a:r>
            <a:rPr lang="en-GB"/>
            <a:t>Foundation level degree or equivalent level 5 qualification or level 5 apprenticeship (FHEQ 4/5; CQFW 4/5; SCQF7/8) For example, registered nursing associate (England only); assistant practitioner. Care Certificate; Professional Development Award (Scotland level 8 only)</a:t>
          </a:r>
          <a:endParaRPr lang="en-GB">
            <a:latin typeface="Calibri Light" panose="020F0302020204030204"/>
          </a:endParaRPr>
        </a:p>
      </dgm:t>
    </dgm:pt>
    <dgm:pt modelId="{68D8FE28-CF5F-4DEC-9138-D697ECC8BED3}" type="parTrans" cxnId="{B2023D87-CAB1-41E0-84FC-3E63DECFC267}">
      <dgm:prSet/>
      <dgm:spPr/>
    </dgm:pt>
    <dgm:pt modelId="{40D36814-7EF2-495E-99A6-E31747229B76}" type="sibTrans" cxnId="{B2023D87-CAB1-41E0-84FC-3E63DECFC267}">
      <dgm:prSet/>
      <dgm:spPr/>
    </dgm:pt>
    <dgm:pt modelId="{2AF8D15A-41E3-4059-9DDE-177153E4CDF1}" type="pres">
      <dgm:prSet presAssocID="{4A3350B1-0863-4499-BFBE-1C8782AC84F6}" presName="linearFlow" presStyleCnt="0">
        <dgm:presLayoutVars>
          <dgm:dir/>
          <dgm:animLvl val="lvl"/>
          <dgm:resizeHandles val="exact"/>
        </dgm:presLayoutVars>
      </dgm:prSet>
      <dgm:spPr/>
    </dgm:pt>
    <dgm:pt modelId="{CBAAF091-A423-434D-813E-CCC6AC298989}" type="pres">
      <dgm:prSet presAssocID="{69686C96-ED8C-41D1-928B-7C5ACCE25FD3}" presName="composite" presStyleCnt="0"/>
      <dgm:spPr/>
    </dgm:pt>
    <dgm:pt modelId="{ED52B881-0E1B-42B5-A216-D2EF956C5FCF}" type="pres">
      <dgm:prSet presAssocID="{69686C96-ED8C-41D1-928B-7C5ACCE25FD3}" presName="parentText" presStyleLbl="alignNode1" presStyleIdx="0" presStyleCnt="4">
        <dgm:presLayoutVars>
          <dgm:chMax val="1"/>
          <dgm:bulletEnabled val="1"/>
        </dgm:presLayoutVars>
      </dgm:prSet>
      <dgm:spPr/>
    </dgm:pt>
    <dgm:pt modelId="{FD774D41-96A4-4B91-9FF7-917FDA36E487}" type="pres">
      <dgm:prSet presAssocID="{69686C96-ED8C-41D1-928B-7C5ACCE25FD3}" presName="descendantText" presStyleLbl="alignAcc1" presStyleIdx="0" presStyleCnt="4">
        <dgm:presLayoutVars>
          <dgm:bulletEnabled val="1"/>
        </dgm:presLayoutVars>
      </dgm:prSet>
      <dgm:spPr/>
    </dgm:pt>
    <dgm:pt modelId="{0BF1A562-DCD5-424B-A3A2-FB91D0FAFEF7}" type="pres">
      <dgm:prSet presAssocID="{5B25753B-7ACD-4BC3-B318-F706304E262C}" presName="sp" presStyleCnt="0"/>
      <dgm:spPr/>
    </dgm:pt>
    <dgm:pt modelId="{5822B91B-3AE5-49EB-B648-272E22DA54F8}" type="pres">
      <dgm:prSet presAssocID="{70B16508-2EC3-49D5-B457-824DF8441DAB}" presName="composite" presStyleCnt="0"/>
      <dgm:spPr/>
    </dgm:pt>
    <dgm:pt modelId="{05B65F4D-6521-43EA-BA74-057B8D3C06BF}" type="pres">
      <dgm:prSet presAssocID="{70B16508-2EC3-49D5-B457-824DF8441DAB}" presName="parentText" presStyleLbl="alignNode1" presStyleIdx="1" presStyleCnt="4">
        <dgm:presLayoutVars>
          <dgm:chMax val="1"/>
          <dgm:bulletEnabled val="1"/>
        </dgm:presLayoutVars>
      </dgm:prSet>
      <dgm:spPr/>
    </dgm:pt>
    <dgm:pt modelId="{4BA8FEEF-DC72-4893-B0B4-35EC36058EBB}" type="pres">
      <dgm:prSet presAssocID="{70B16508-2EC3-49D5-B457-824DF8441DAB}" presName="descendantText" presStyleLbl="alignAcc1" presStyleIdx="1" presStyleCnt="4">
        <dgm:presLayoutVars>
          <dgm:bulletEnabled val="1"/>
        </dgm:presLayoutVars>
      </dgm:prSet>
      <dgm:spPr/>
    </dgm:pt>
    <dgm:pt modelId="{E41BCC35-57E8-4D1C-8DAD-5030E5164BC8}" type="pres">
      <dgm:prSet presAssocID="{F046D703-077B-47C5-99BD-71B93D24D6F6}" presName="sp" presStyleCnt="0"/>
      <dgm:spPr/>
    </dgm:pt>
    <dgm:pt modelId="{8155D504-80DD-4CED-9DE1-F8B68CB9F414}" type="pres">
      <dgm:prSet presAssocID="{D788C600-9194-4225-9ABA-A44E061F113B}" presName="composite" presStyleCnt="0"/>
      <dgm:spPr/>
    </dgm:pt>
    <dgm:pt modelId="{6D696AED-132F-4645-8024-B5B9BCA00794}" type="pres">
      <dgm:prSet presAssocID="{D788C600-9194-4225-9ABA-A44E061F113B}" presName="parentText" presStyleLbl="alignNode1" presStyleIdx="2" presStyleCnt="4">
        <dgm:presLayoutVars>
          <dgm:chMax val="1"/>
          <dgm:bulletEnabled val="1"/>
        </dgm:presLayoutVars>
      </dgm:prSet>
      <dgm:spPr/>
    </dgm:pt>
    <dgm:pt modelId="{63CB1961-82D5-4518-B9F8-98C3469A3211}" type="pres">
      <dgm:prSet presAssocID="{D788C600-9194-4225-9ABA-A44E061F113B}" presName="descendantText" presStyleLbl="alignAcc1" presStyleIdx="2" presStyleCnt="4">
        <dgm:presLayoutVars>
          <dgm:bulletEnabled val="1"/>
        </dgm:presLayoutVars>
      </dgm:prSet>
      <dgm:spPr/>
    </dgm:pt>
    <dgm:pt modelId="{94FE1330-F555-48C4-A722-A7A2849889CB}" type="pres">
      <dgm:prSet presAssocID="{D0C54F53-CF77-4007-AB5D-1EA4B0068FC2}" presName="sp" presStyleCnt="0"/>
      <dgm:spPr/>
    </dgm:pt>
    <dgm:pt modelId="{20026E9C-9546-421A-8D42-8936DA2A51B7}" type="pres">
      <dgm:prSet presAssocID="{3D0A0628-F4BD-4166-B857-BCD32A795913}" presName="composite" presStyleCnt="0"/>
      <dgm:spPr/>
    </dgm:pt>
    <dgm:pt modelId="{A755DC2A-040C-437A-B224-30F8DFB862C7}" type="pres">
      <dgm:prSet presAssocID="{3D0A0628-F4BD-4166-B857-BCD32A795913}" presName="parentText" presStyleLbl="alignNode1" presStyleIdx="3" presStyleCnt="4">
        <dgm:presLayoutVars>
          <dgm:chMax val="1"/>
          <dgm:bulletEnabled val="1"/>
        </dgm:presLayoutVars>
      </dgm:prSet>
      <dgm:spPr/>
    </dgm:pt>
    <dgm:pt modelId="{491CEFC6-816F-4756-ACD7-1894539F9475}" type="pres">
      <dgm:prSet presAssocID="{3D0A0628-F4BD-4166-B857-BCD32A795913}" presName="descendantText" presStyleLbl="alignAcc1" presStyleIdx="3" presStyleCnt="4">
        <dgm:presLayoutVars>
          <dgm:bulletEnabled val="1"/>
        </dgm:presLayoutVars>
      </dgm:prSet>
      <dgm:spPr/>
    </dgm:pt>
  </dgm:ptLst>
  <dgm:cxnLst>
    <dgm:cxn modelId="{239A0203-6937-43E6-B2A4-2C5FAFD527E3}" srcId="{4A3350B1-0863-4499-BFBE-1C8782AC84F6}" destId="{D788C600-9194-4225-9ABA-A44E061F113B}" srcOrd="2" destOrd="0" parTransId="{AAD0A089-DEB0-44B1-958D-8CD690DCF403}" sibTransId="{D0C54F53-CF77-4007-AB5D-1EA4B0068FC2}"/>
    <dgm:cxn modelId="{37C96412-07F2-4186-9392-5124EF84856F}" type="presOf" srcId="{CE6D4F80-96CE-486C-8151-85D378F183EA}" destId="{4BA8FEEF-DC72-4893-B0B4-35EC36058EBB}" srcOrd="0" destOrd="0" presId="urn:microsoft.com/office/officeart/2005/8/layout/chevron2"/>
    <dgm:cxn modelId="{0A3E9014-2295-4134-8105-69D680D76C31}" type="presOf" srcId="{D84E2DEA-7EB0-4B31-A5FC-4D366470A6CE}" destId="{491CEFC6-816F-4756-ACD7-1894539F9475}" srcOrd="0" destOrd="1" presId="urn:microsoft.com/office/officeart/2005/8/layout/chevron2"/>
    <dgm:cxn modelId="{557EEE23-DB8A-4BBF-8E06-112C20A32CE6}" srcId="{3D0A0628-F4BD-4166-B857-BCD32A795913}" destId="{129099F4-5B1D-45EF-B864-46D168FDC012}" srcOrd="0" destOrd="0" parTransId="{CF61DFDB-8CA2-4CF6-ABCC-44F9D2692EF8}" sibTransId="{699CA2DD-1D62-4278-BE51-393CF2CBF507}"/>
    <dgm:cxn modelId="{9C722B2C-F953-4284-B31B-2DFCE5CA1E5E}" srcId="{4A3350B1-0863-4499-BFBE-1C8782AC84F6}" destId="{70B16508-2EC3-49D5-B457-824DF8441DAB}" srcOrd="1" destOrd="0" parTransId="{AA93D4D6-2BF0-4A0D-9493-4F1C758292DA}" sibTransId="{F046D703-077B-47C5-99BD-71B93D24D6F6}"/>
    <dgm:cxn modelId="{7891855D-277C-46D0-A910-2972CF967387}" type="presOf" srcId="{3D0A0628-F4BD-4166-B857-BCD32A795913}" destId="{A755DC2A-040C-437A-B224-30F8DFB862C7}" srcOrd="0" destOrd="0" presId="urn:microsoft.com/office/officeart/2005/8/layout/chevron2"/>
    <dgm:cxn modelId="{2C9C4143-039E-453F-B3C4-3867D0193737}" type="presOf" srcId="{69686C96-ED8C-41D1-928B-7C5ACCE25FD3}" destId="{ED52B881-0E1B-42B5-A216-D2EF956C5FCF}" srcOrd="0" destOrd="0" presId="urn:microsoft.com/office/officeart/2005/8/layout/chevron2"/>
    <dgm:cxn modelId="{2C5AFA65-39EC-4028-B5FE-A830DDD6483C}" type="presOf" srcId="{51E12710-0EF7-4E1C-A1DA-27E42A725478}" destId="{FD774D41-96A4-4B91-9FF7-917FDA36E487}" srcOrd="0" destOrd="1" presId="urn:microsoft.com/office/officeart/2005/8/layout/chevron2"/>
    <dgm:cxn modelId="{FC258B47-4490-40CC-BFB6-51B0EA45F40D}" srcId="{69686C96-ED8C-41D1-928B-7C5ACCE25FD3}" destId="{FF47822F-A21F-44EE-82B3-A64C4DA6EA2B}" srcOrd="0" destOrd="0" parTransId="{EE0D66C8-AE82-4CCC-85CC-CE630779ABD8}" sibTransId="{59924994-A4AD-4365-B542-1A80CB3BF620}"/>
    <dgm:cxn modelId="{7606A867-FAEF-4759-9C32-74ADD268FEAE}" srcId="{D788C600-9194-4225-9ABA-A44E061F113B}" destId="{CAA9B7E7-4E32-4A98-82E2-5170E530CF38}" srcOrd="0" destOrd="0" parTransId="{1E09D3C9-28F3-44FA-975A-640960603A61}" sibTransId="{0160CEEA-4BF5-402A-AE4B-E48F05A0B37F}"/>
    <dgm:cxn modelId="{A4C5BE6A-2CD4-4DEA-A147-D05B0ED570A8}" type="presOf" srcId="{D788C600-9194-4225-9ABA-A44E061F113B}" destId="{6D696AED-132F-4645-8024-B5B9BCA00794}" srcOrd="0" destOrd="0" presId="urn:microsoft.com/office/officeart/2005/8/layout/chevron2"/>
    <dgm:cxn modelId="{CACF6571-9118-429C-BCEE-E7B7CD968910}" type="presOf" srcId="{129099F4-5B1D-45EF-B864-46D168FDC012}" destId="{491CEFC6-816F-4756-ACD7-1894539F9475}" srcOrd="0" destOrd="0" presId="urn:microsoft.com/office/officeart/2005/8/layout/chevron2"/>
    <dgm:cxn modelId="{3E66E474-488A-4405-8946-14640E8CC109}" srcId="{70B16508-2EC3-49D5-B457-824DF8441DAB}" destId="{CE6D4F80-96CE-486C-8151-85D378F183EA}" srcOrd="0" destOrd="0" parTransId="{C9C306C9-8C67-4290-BD24-12D8E4558602}" sibTransId="{9E488489-8FB5-4D46-BD5F-2B21F5C6B198}"/>
    <dgm:cxn modelId="{FF019957-D899-40FD-BE71-B84ADABDF731}" type="presOf" srcId="{FF47822F-A21F-44EE-82B3-A64C4DA6EA2B}" destId="{FD774D41-96A4-4B91-9FF7-917FDA36E487}" srcOrd="0" destOrd="0" presId="urn:microsoft.com/office/officeart/2005/8/layout/chevron2"/>
    <dgm:cxn modelId="{7D2F8383-FB81-4851-840A-AAAE5343E74F}" srcId="{4A3350B1-0863-4499-BFBE-1C8782AC84F6}" destId="{69686C96-ED8C-41D1-928B-7C5ACCE25FD3}" srcOrd="0" destOrd="0" parTransId="{3067AAE5-BDEE-4A27-BF5D-9B472F9E5170}" sibTransId="{5B25753B-7ACD-4BC3-B318-F706304E262C}"/>
    <dgm:cxn modelId="{19EEC985-A540-4A87-825B-1CE40C20B77C}" type="presOf" srcId="{4A3350B1-0863-4499-BFBE-1C8782AC84F6}" destId="{2AF8D15A-41E3-4059-9DDE-177153E4CDF1}" srcOrd="0" destOrd="0" presId="urn:microsoft.com/office/officeart/2005/8/layout/chevron2"/>
    <dgm:cxn modelId="{B2023D87-CAB1-41E0-84FC-3E63DECFC267}" srcId="{70B16508-2EC3-49D5-B457-824DF8441DAB}" destId="{123AEEE7-4486-4DD1-A8C4-9883EE8DE2FD}" srcOrd="1" destOrd="0" parTransId="{68D8FE28-CF5F-4DEC-9138-D697ECC8BED3}" sibTransId="{40D36814-7EF2-495E-99A6-E31747229B76}"/>
    <dgm:cxn modelId="{EE85D78D-7042-415B-8C1A-5B65F3B78A8A}" type="presOf" srcId="{FF137EBB-5F18-4E0E-82B3-B7FE2D799960}" destId="{63CB1961-82D5-4518-B9F8-98C3469A3211}" srcOrd="0" destOrd="1" presId="urn:microsoft.com/office/officeart/2005/8/layout/chevron2"/>
    <dgm:cxn modelId="{939A3E91-0781-4CAE-80D9-D59732FAABA3}" type="presOf" srcId="{CAA9B7E7-4E32-4A98-82E2-5170E530CF38}" destId="{63CB1961-82D5-4518-B9F8-98C3469A3211}" srcOrd="0" destOrd="0" presId="urn:microsoft.com/office/officeart/2005/8/layout/chevron2"/>
    <dgm:cxn modelId="{35DC9596-9D92-423C-B5E4-D0C43A6F2A82}" type="presOf" srcId="{70B16508-2EC3-49D5-B457-824DF8441DAB}" destId="{05B65F4D-6521-43EA-BA74-057B8D3C06BF}" srcOrd="0" destOrd="0" presId="urn:microsoft.com/office/officeart/2005/8/layout/chevron2"/>
    <dgm:cxn modelId="{46DF20A4-8401-4D3E-9E3F-758D90ED0742}" type="presOf" srcId="{123AEEE7-4486-4DD1-A8C4-9883EE8DE2FD}" destId="{4BA8FEEF-DC72-4893-B0B4-35EC36058EBB}" srcOrd="0" destOrd="1" presId="urn:microsoft.com/office/officeart/2005/8/layout/chevron2"/>
    <dgm:cxn modelId="{C85687B5-F338-476A-9CCE-DB9A074D3BA1}" srcId="{69686C96-ED8C-41D1-928B-7C5ACCE25FD3}" destId="{51E12710-0EF7-4E1C-A1DA-27E42A725478}" srcOrd="1" destOrd="0" parTransId="{3C9FDCF7-89AD-4F49-91A0-7902A9CCEEF2}" sibTransId="{6AC2F44A-0F1E-495A-AFE2-3462FEC21C25}"/>
    <dgm:cxn modelId="{254F37D7-5112-4CCF-A8DD-1DE65C2675C5}" srcId="{3D0A0628-F4BD-4166-B857-BCD32A795913}" destId="{D84E2DEA-7EB0-4B31-A5FC-4D366470A6CE}" srcOrd="1" destOrd="0" parTransId="{BAD652AB-D951-4050-80C0-C72CF019E6C4}" sibTransId="{08AA1795-A41A-47B4-93C3-B78DFBB0539E}"/>
    <dgm:cxn modelId="{2F8BD5E7-8A85-4AB3-BEBB-29BDAA08B6FF}" srcId="{D788C600-9194-4225-9ABA-A44E061F113B}" destId="{FF137EBB-5F18-4E0E-82B3-B7FE2D799960}" srcOrd="1" destOrd="0" parTransId="{ABD03DCE-35F7-43E3-9932-1D77062A9A62}" sibTransId="{6DB310F5-FFCF-42F3-8D82-D05B2DF1C1F5}"/>
    <dgm:cxn modelId="{B9A287FF-0848-4AD3-9290-2EFFD32793A8}" srcId="{4A3350B1-0863-4499-BFBE-1C8782AC84F6}" destId="{3D0A0628-F4BD-4166-B857-BCD32A795913}" srcOrd="3" destOrd="0" parTransId="{B840033F-00DA-400E-A0E6-7A4111162FA9}" sibTransId="{78EFD437-CFE6-4C5B-8A38-CA89DA4EBB80}"/>
    <dgm:cxn modelId="{D83B3FDC-B557-4B52-A3BF-E281A76E6FBD}" type="presParOf" srcId="{2AF8D15A-41E3-4059-9DDE-177153E4CDF1}" destId="{CBAAF091-A423-434D-813E-CCC6AC298989}" srcOrd="0" destOrd="0" presId="urn:microsoft.com/office/officeart/2005/8/layout/chevron2"/>
    <dgm:cxn modelId="{294034BC-1A36-4D0F-B84E-21DB85A754B4}" type="presParOf" srcId="{CBAAF091-A423-434D-813E-CCC6AC298989}" destId="{ED52B881-0E1B-42B5-A216-D2EF956C5FCF}" srcOrd="0" destOrd="0" presId="urn:microsoft.com/office/officeart/2005/8/layout/chevron2"/>
    <dgm:cxn modelId="{6A84ED1A-5D8A-4CA9-AED4-37CFB5E43A6B}" type="presParOf" srcId="{CBAAF091-A423-434D-813E-CCC6AC298989}" destId="{FD774D41-96A4-4B91-9FF7-917FDA36E487}" srcOrd="1" destOrd="0" presId="urn:microsoft.com/office/officeart/2005/8/layout/chevron2"/>
    <dgm:cxn modelId="{F70ED0D6-C56A-4397-AA7D-ACA2B151DA12}" type="presParOf" srcId="{2AF8D15A-41E3-4059-9DDE-177153E4CDF1}" destId="{0BF1A562-DCD5-424B-A3A2-FB91D0FAFEF7}" srcOrd="1" destOrd="0" presId="urn:microsoft.com/office/officeart/2005/8/layout/chevron2"/>
    <dgm:cxn modelId="{1C1683CA-4428-46CE-A1BB-B1FF52833947}" type="presParOf" srcId="{2AF8D15A-41E3-4059-9DDE-177153E4CDF1}" destId="{5822B91B-3AE5-49EB-B648-272E22DA54F8}" srcOrd="2" destOrd="0" presId="urn:microsoft.com/office/officeart/2005/8/layout/chevron2"/>
    <dgm:cxn modelId="{D45517F8-5B66-4809-9933-B3905727D6F6}" type="presParOf" srcId="{5822B91B-3AE5-49EB-B648-272E22DA54F8}" destId="{05B65F4D-6521-43EA-BA74-057B8D3C06BF}" srcOrd="0" destOrd="0" presId="urn:microsoft.com/office/officeart/2005/8/layout/chevron2"/>
    <dgm:cxn modelId="{2564BC88-1F66-4851-BF93-051B19C619D4}" type="presParOf" srcId="{5822B91B-3AE5-49EB-B648-272E22DA54F8}" destId="{4BA8FEEF-DC72-4893-B0B4-35EC36058EBB}" srcOrd="1" destOrd="0" presId="urn:microsoft.com/office/officeart/2005/8/layout/chevron2"/>
    <dgm:cxn modelId="{EF5916C6-BB6E-429F-85FD-15A51DB3217E}" type="presParOf" srcId="{2AF8D15A-41E3-4059-9DDE-177153E4CDF1}" destId="{E41BCC35-57E8-4D1C-8DAD-5030E5164BC8}" srcOrd="3" destOrd="0" presId="urn:microsoft.com/office/officeart/2005/8/layout/chevron2"/>
    <dgm:cxn modelId="{9549BB9F-C6BB-4024-84D2-AD58B9BC5C75}" type="presParOf" srcId="{2AF8D15A-41E3-4059-9DDE-177153E4CDF1}" destId="{8155D504-80DD-4CED-9DE1-F8B68CB9F414}" srcOrd="4" destOrd="0" presId="urn:microsoft.com/office/officeart/2005/8/layout/chevron2"/>
    <dgm:cxn modelId="{31C0C6D8-104D-498B-8ACA-B11ADA1BB631}" type="presParOf" srcId="{8155D504-80DD-4CED-9DE1-F8B68CB9F414}" destId="{6D696AED-132F-4645-8024-B5B9BCA00794}" srcOrd="0" destOrd="0" presId="urn:microsoft.com/office/officeart/2005/8/layout/chevron2"/>
    <dgm:cxn modelId="{7A4BBEDF-0AC3-4201-85A5-771D5BF277E8}" type="presParOf" srcId="{8155D504-80DD-4CED-9DE1-F8B68CB9F414}" destId="{63CB1961-82D5-4518-B9F8-98C3469A3211}" srcOrd="1" destOrd="0" presId="urn:microsoft.com/office/officeart/2005/8/layout/chevron2"/>
    <dgm:cxn modelId="{2A27863F-F4C3-4227-BC12-B0DF55767BB2}" type="presParOf" srcId="{2AF8D15A-41E3-4059-9DDE-177153E4CDF1}" destId="{94FE1330-F555-48C4-A722-A7A2849889CB}" srcOrd="5" destOrd="0" presId="urn:microsoft.com/office/officeart/2005/8/layout/chevron2"/>
    <dgm:cxn modelId="{65643E66-0198-4EC0-BD47-701E46C19628}" type="presParOf" srcId="{2AF8D15A-41E3-4059-9DDE-177153E4CDF1}" destId="{20026E9C-9546-421A-8D42-8936DA2A51B7}" srcOrd="6" destOrd="0" presId="urn:microsoft.com/office/officeart/2005/8/layout/chevron2"/>
    <dgm:cxn modelId="{21732BFD-42DF-4676-AB01-76AA70AD2038}" type="presParOf" srcId="{20026E9C-9546-421A-8D42-8936DA2A51B7}" destId="{A755DC2A-040C-437A-B224-30F8DFB862C7}" srcOrd="0" destOrd="0" presId="urn:microsoft.com/office/officeart/2005/8/layout/chevron2"/>
    <dgm:cxn modelId="{2F3158EA-D671-47F7-837B-812438E89BE5}" type="presParOf" srcId="{20026E9C-9546-421A-8D42-8936DA2A51B7}" destId="{491CEFC6-816F-4756-ACD7-1894539F9475}"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9387D9-856E-49CD-AB95-468555FA37C0}" type="doc">
      <dgm:prSet loTypeId="urn:microsoft.com/office/officeart/2005/8/layout/chevron2" loCatId="process" qsTypeId="urn:microsoft.com/office/officeart/2005/8/quickstyle/simple1" qsCatId="simple" csTypeId="urn:microsoft.com/office/officeart/2005/8/colors/colorful5" csCatId="colorful" phldr="1"/>
      <dgm:spPr/>
      <dgm:t>
        <a:bodyPr/>
        <a:lstStyle/>
        <a:p>
          <a:endParaRPr lang="en-GB"/>
        </a:p>
      </dgm:t>
    </dgm:pt>
    <dgm:pt modelId="{E9EE6EF3-51C2-4E33-8E15-582C1BE44244}">
      <dgm:prSet phldrT="[Text]" phldr="0"/>
      <dgm:spPr/>
      <dgm:t>
        <a:bodyPr/>
        <a:lstStyle/>
        <a:p>
          <a:r>
            <a:rPr lang="en-GB">
              <a:latin typeface="Calibri Light" panose="020F0302020204030204"/>
            </a:rPr>
            <a:t>Enhanced</a:t>
          </a:r>
          <a:endParaRPr lang="en-GB"/>
        </a:p>
      </dgm:t>
    </dgm:pt>
    <dgm:pt modelId="{9E08F546-E48A-47F3-9BDE-959429D1A05B}" type="parTrans" cxnId="{E732A534-D140-49C5-BC56-FC601011438B}">
      <dgm:prSet/>
      <dgm:spPr/>
      <dgm:t>
        <a:bodyPr/>
        <a:lstStyle/>
        <a:p>
          <a:endParaRPr lang="en-GB"/>
        </a:p>
      </dgm:t>
    </dgm:pt>
    <dgm:pt modelId="{14D4FA4C-23A0-4C3F-AF9F-AFEF4410E240}" type="sibTrans" cxnId="{E732A534-D140-49C5-BC56-FC601011438B}">
      <dgm:prSet/>
      <dgm:spPr/>
      <dgm:t>
        <a:bodyPr/>
        <a:lstStyle/>
        <a:p>
          <a:endParaRPr lang="en-GB"/>
        </a:p>
      </dgm:t>
    </dgm:pt>
    <dgm:pt modelId="{446F8E16-CABD-4D11-B19C-FF66DB9234A1}">
      <dgm:prSet phldrT="[Text]" phldr="0"/>
      <dgm:spPr/>
      <dgm:t>
        <a:bodyPr/>
        <a:lstStyle/>
        <a:p>
          <a:pPr rtl="0"/>
          <a:r>
            <a:rPr lang="en-GB"/>
            <a:t>Competency or capability-based development and other role specific training/development Nationally available on-line learning On-going professional development</a:t>
          </a:r>
        </a:p>
      </dgm:t>
    </dgm:pt>
    <dgm:pt modelId="{09E90F16-CC90-478B-B97F-44D8F89E4E65}" type="parTrans" cxnId="{CB4C7050-E893-49B1-A374-216991D780B1}">
      <dgm:prSet/>
      <dgm:spPr/>
      <dgm:t>
        <a:bodyPr/>
        <a:lstStyle/>
        <a:p>
          <a:endParaRPr lang="en-GB"/>
        </a:p>
      </dgm:t>
    </dgm:pt>
    <dgm:pt modelId="{E2932746-1A95-48C7-95B7-CD3615049B37}" type="sibTrans" cxnId="{CB4C7050-E893-49B1-A374-216991D780B1}">
      <dgm:prSet/>
      <dgm:spPr/>
      <dgm:t>
        <a:bodyPr/>
        <a:lstStyle/>
        <a:p>
          <a:endParaRPr lang="en-GB"/>
        </a:p>
      </dgm:t>
    </dgm:pt>
    <dgm:pt modelId="{386FC6D6-4AA0-4D1B-B0FD-45E0355FAD6B}">
      <dgm:prSet phldrT="[Text]" phldr="0"/>
      <dgm:spPr/>
      <dgm:t>
        <a:bodyPr/>
        <a:lstStyle/>
        <a:p>
          <a:pPr rtl="0"/>
          <a:r>
            <a:rPr lang="en-GB"/>
            <a:t>Postgraduate level: Postgraduate diploma, certificate, modules (FHEQ 7; CQFW 7; SCQF 11) Graduate certificate/modules: (FHEQ 6; CQFW 6; SCQF 10/9) Enhanced clinical practice apprenticeship. Completion of local or national </a:t>
          </a:r>
          <a:r>
            <a:rPr lang="en-GB">
              <a:latin typeface="Calibri Light" panose="020F0302020204030204"/>
            </a:rPr>
            <a:t>post registration</a:t>
          </a:r>
          <a:r>
            <a:rPr lang="en-GB"/>
            <a:t> role-specific </a:t>
          </a:r>
          <a:r>
            <a:rPr lang="en-GB">
              <a:latin typeface="Calibri Light" panose="020F0302020204030204"/>
            </a:rPr>
            <a:t>requirement</a:t>
          </a:r>
          <a:endParaRPr lang="en-GB"/>
        </a:p>
      </dgm:t>
    </dgm:pt>
    <dgm:pt modelId="{19F60951-86D6-4AFA-9668-5C7121E932F8}" type="parTrans" cxnId="{F46AEC04-013D-47F8-888A-7BAC9CFCE222}">
      <dgm:prSet/>
      <dgm:spPr/>
      <dgm:t>
        <a:bodyPr/>
        <a:lstStyle/>
        <a:p>
          <a:endParaRPr lang="en-GB"/>
        </a:p>
      </dgm:t>
    </dgm:pt>
    <dgm:pt modelId="{129A11AB-5E07-4BD9-B137-10FAF02E283D}" type="sibTrans" cxnId="{F46AEC04-013D-47F8-888A-7BAC9CFCE222}">
      <dgm:prSet/>
      <dgm:spPr/>
      <dgm:t>
        <a:bodyPr/>
        <a:lstStyle/>
        <a:p>
          <a:endParaRPr lang="en-GB"/>
        </a:p>
      </dgm:t>
    </dgm:pt>
    <dgm:pt modelId="{46136A18-B4A8-4EE2-BF4E-40D82F747152}">
      <dgm:prSet phldrT="[Text]" phldr="0"/>
      <dgm:spPr/>
      <dgm:t>
        <a:bodyPr/>
        <a:lstStyle/>
        <a:p>
          <a:pPr rtl="0"/>
          <a:r>
            <a:rPr lang="en-GB">
              <a:latin typeface="Calibri Light" panose="020F0302020204030204"/>
            </a:rPr>
            <a:t>Advanced </a:t>
          </a:r>
          <a:endParaRPr lang="en-GB"/>
        </a:p>
      </dgm:t>
    </dgm:pt>
    <dgm:pt modelId="{220AE4BD-E87B-4189-8F40-9E1FE4DC1B6B}" type="parTrans" cxnId="{1FD9337C-CA92-4F00-97C0-0FC6D63C06AF}">
      <dgm:prSet/>
      <dgm:spPr/>
      <dgm:t>
        <a:bodyPr/>
        <a:lstStyle/>
        <a:p>
          <a:endParaRPr lang="en-GB"/>
        </a:p>
      </dgm:t>
    </dgm:pt>
    <dgm:pt modelId="{03538657-2947-4CBE-85F0-46F735DF5386}" type="sibTrans" cxnId="{1FD9337C-CA92-4F00-97C0-0FC6D63C06AF}">
      <dgm:prSet/>
      <dgm:spPr/>
      <dgm:t>
        <a:bodyPr/>
        <a:lstStyle/>
        <a:p>
          <a:endParaRPr lang="en-GB"/>
        </a:p>
      </dgm:t>
    </dgm:pt>
    <dgm:pt modelId="{955E86BA-8EDD-41A5-99D8-3DE1A94BEC3B}">
      <dgm:prSet phldrT="[Text]" phldr="0"/>
      <dgm:spPr/>
      <dgm:t>
        <a:bodyPr/>
        <a:lstStyle/>
        <a:p>
          <a:pPr rtl="0"/>
          <a:r>
            <a:rPr lang="en-GB"/>
            <a:t>Competency or capability-based development and other role specific training/development Nationally available on-line learning On-going professional development</a:t>
          </a:r>
        </a:p>
      </dgm:t>
    </dgm:pt>
    <dgm:pt modelId="{5883EEF2-2890-4699-AE1D-380568634C46}" type="parTrans" cxnId="{5EC81E52-9A05-4106-AA2B-C7119FC8EDE9}">
      <dgm:prSet/>
      <dgm:spPr/>
      <dgm:t>
        <a:bodyPr/>
        <a:lstStyle/>
        <a:p>
          <a:endParaRPr lang="en-GB"/>
        </a:p>
      </dgm:t>
    </dgm:pt>
    <dgm:pt modelId="{6061F59E-4AB3-40D9-AD4D-A17FC9D8395C}" type="sibTrans" cxnId="{5EC81E52-9A05-4106-AA2B-C7119FC8EDE9}">
      <dgm:prSet/>
      <dgm:spPr/>
      <dgm:t>
        <a:bodyPr/>
        <a:lstStyle/>
        <a:p>
          <a:endParaRPr lang="en-GB"/>
        </a:p>
      </dgm:t>
    </dgm:pt>
    <dgm:pt modelId="{0DDC2249-B7FE-4180-B902-63F5FC34072C}">
      <dgm:prSet phldrT="[Text]" phldr="0"/>
      <dgm:spPr/>
      <dgm:t>
        <a:bodyPr/>
        <a:lstStyle/>
        <a:p>
          <a:pPr rtl="0"/>
          <a:r>
            <a:rPr lang="en-GB"/>
            <a:t>Masters level (FHEQ 7; CQFW 7; SCQF 11) Advanced practice apprenticeship achievement of nation requirements for recognition as advanced </a:t>
          </a:r>
          <a:r>
            <a:rPr lang="en-GB">
              <a:latin typeface="Calibri Light" panose="020F0302020204030204"/>
            </a:rPr>
            <a:t>practitioner</a:t>
          </a:r>
          <a:endParaRPr lang="en-GB"/>
        </a:p>
      </dgm:t>
    </dgm:pt>
    <dgm:pt modelId="{414B0845-7AC0-460D-809A-9798F1DC29B4}" type="parTrans" cxnId="{8E7D7DED-F117-430E-8958-BB4E0735A32E}">
      <dgm:prSet/>
      <dgm:spPr/>
      <dgm:t>
        <a:bodyPr/>
        <a:lstStyle/>
        <a:p>
          <a:endParaRPr lang="en-GB"/>
        </a:p>
      </dgm:t>
    </dgm:pt>
    <dgm:pt modelId="{A927D50C-C313-465A-920B-E2948D9D6726}" type="sibTrans" cxnId="{8E7D7DED-F117-430E-8958-BB4E0735A32E}">
      <dgm:prSet/>
      <dgm:spPr/>
      <dgm:t>
        <a:bodyPr/>
        <a:lstStyle/>
        <a:p>
          <a:endParaRPr lang="en-GB"/>
        </a:p>
      </dgm:t>
    </dgm:pt>
    <dgm:pt modelId="{4636CEC9-2126-413D-ADB4-F1AC634CDDC7}">
      <dgm:prSet phldrT="[Text]" phldr="0"/>
      <dgm:spPr/>
      <dgm:t>
        <a:bodyPr/>
        <a:lstStyle/>
        <a:p>
          <a:r>
            <a:rPr lang="en-GB">
              <a:latin typeface="Calibri Light" panose="020F0302020204030204"/>
            </a:rPr>
            <a:t>Consultant</a:t>
          </a:r>
          <a:endParaRPr lang="en-GB"/>
        </a:p>
      </dgm:t>
    </dgm:pt>
    <dgm:pt modelId="{E916A504-D63D-4191-A15D-1392CDD0B87C}" type="parTrans" cxnId="{6EB75944-36B0-47AB-8604-B1D9E9E22317}">
      <dgm:prSet/>
      <dgm:spPr/>
      <dgm:t>
        <a:bodyPr/>
        <a:lstStyle/>
        <a:p>
          <a:endParaRPr lang="en-GB"/>
        </a:p>
      </dgm:t>
    </dgm:pt>
    <dgm:pt modelId="{C624C815-7547-42F3-B44B-3DED798DA964}" type="sibTrans" cxnId="{6EB75944-36B0-47AB-8604-B1D9E9E22317}">
      <dgm:prSet/>
      <dgm:spPr/>
      <dgm:t>
        <a:bodyPr/>
        <a:lstStyle/>
        <a:p>
          <a:endParaRPr lang="en-GB"/>
        </a:p>
      </dgm:t>
    </dgm:pt>
    <dgm:pt modelId="{234E318A-C072-4D9F-9381-5B96A9260659}">
      <dgm:prSet phldrT="[Text]" phldr="0"/>
      <dgm:spPr/>
      <dgm:t>
        <a:bodyPr/>
        <a:lstStyle/>
        <a:p>
          <a:pPr rtl="0"/>
          <a:r>
            <a:rPr lang="en-GB"/>
            <a:t>Competency or capability-based development and other role specific training/development Nationally available on-line learning On-going professional development</a:t>
          </a:r>
        </a:p>
      </dgm:t>
    </dgm:pt>
    <dgm:pt modelId="{E76DD92D-177D-435D-9597-97FDBA570797}" type="parTrans" cxnId="{3CBEC65F-EAF4-41AA-8D93-04B0782CA14B}">
      <dgm:prSet/>
      <dgm:spPr/>
      <dgm:t>
        <a:bodyPr/>
        <a:lstStyle/>
        <a:p>
          <a:endParaRPr lang="en-GB"/>
        </a:p>
      </dgm:t>
    </dgm:pt>
    <dgm:pt modelId="{74EFDB21-8C1B-475A-AC06-2143C187D401}" type="sibTrans" cxnId="{3CBEC65F-EAF4-41AA-8D93-04B0782CA14B}">
      <dgm:prSet/>
      <dgm:spPr/>
      <dgm:t>
        <a:bodyPr/>
        <a:lstStyle/>
        <a:p>
          <a:endParaRPr lang="en-GB"/>
        </a:p>
      </dgm:t>
    </dgm:pt>
    <dgm:pt modelId="{E4ED0223-BD9F-4502-AAD1-A25985A2A208}">
      <dgm:prSet phldrT="[Text]" phldr="0"/>
      <dgm:spPr/>
      <dgm:t>
        <a:bodyPr/>
        <a:lstStyle/>
        <a:p>
          <a:pPr rtl="0"/>
          <a:r>
            <a:rPr lang="en-GB"/>
            <a:t>Doctoral level (FHEQ 8; CQFW 8; SCQF 12) Achievement of nation requirements for recognition as consultant</a:t>
          </a:r>
        </a:p>
      </dgm:t>
    </dgm:pt>
    <dgm:pt modelId="{E12CE75B-BA15-4B93-8EFE-B6354C3E5998}" type="parTrans" cxnId="{D85DD377-1848-4F6F-AA77-390D8E298434}">
      <dgm:prSet/>
      <dgm:spPr/>
      <dgm:t>
        <a:bodyPr/>
        <a:lstStyle/>
        <a:p>
          <a:endParaRPr lang="en-GB"/>
        </a:p>
      </dgm:t>
    </dgm:pt>
    <dgm:pt modelId="{0D62B35B-1825-4025-918E-42C01941F545}" type="sibTrans" cxnId="{D85DD377-1848-4F6F-AA77-390D8E298434}">
      <dgm:prSet/>
      <dgm:spPr/>
      <dgm:t>
        <a:bodyPr/>
        <a:lstStyle/>
        <a:p>
          <a:endParaRPr lang="en-GB"/>
        </a:p>
      </dgm:t>
    </dgm:pt>
    <dgm:pt modelId="{D802AB17-3E3B-4678-99E1-925EA188F6B1}" type="pres">
      <dgm:prSet presAssocID="{809387D9-856E-49CD-AB95-468555FA37C0}" presName="linearFlow" presStyleCnt="0">
        <dgm:presLayoutVars>
          <dgm:dir/>
          <dgm:animLvl val="lvl"/>
          <dgm:resizeHandles val="exact"/>
        </dgm:presLayoutVars>
      </dgm:prSet>
      <dgm:spPr/>
    </dgm:pt>
    <dgm:pt modelId="{009EE92A-E92A-40BA-BED6-A0B5F6225374}" type="pres">
      <dgm:prSet presAssocID="{E9EE6EF3-51C2-4E33-8E15-582C1BE44244}" presName="composite" presStyleCnt="0"/>
      <dgm:spPr/>
    </dgm:pt>
    <dgm:pt modelId="{77753881-9E24-4A6C-90AF-5E0A83BCE439}" type="pres">
      <dgm:prSet presAssocID="{E9EE6EF3-51C2-4E33-8E15-582C1BE44244}" presName="parentText" presStyleLbl="alignNode1" presStyleIdx="0" presStyleCnt="3">
        <dgm:presLayoutVars>
          <dgm:chMax val="1"/>
          <dgm:bulletEnabled val="1"/>
        </dgm:presLayoutVars>
      </dgm:prSet>
      <dgm:spPr/>
    </dgm:pt>
    <dgm:pt modelId="{4901C5B3-86EF-4123-ACA9-D80B0F337624}" type="pres">
      <dgm:prSet presAssocID="{E9EE6EF3-51C2-4E33-8E15-582C1BE44244}" presName="descendantText" presStyleLbl="alignAcc1" presStyleIdx="0" presStyleCnt="3">
        <dgm:presLayoutVars>
          <dgm:bulletEnabled val="1"/>
        </dgm:presLayoutVars>
      </dgm:prSet>
      <dgm:spPr/>
    </dgm:pt>
    <dgm:pt modelId="{0420D2F2-46AE-443D-8E05-C029EF4C64A6}" type="pres">
      <dgm:prSet presAssocID="{14D4FA4C-23A0-4C3F-AF9F-AFEF4410E240}" presName="sp" presStyleCnt="0"/>
      <dgm:spPr/>
    </dgm:pt>
    <dgm:pt modelId="{C05FB899-9189-4372-B07F-812155F46534}" type="pres">
      <dgm:prSet presAssocID="{46136A18-B4A8-4EE2-BF4E-40D82F747152}" presName="composite" presStyleCnt="0"/>
      <dgm:spPr/>
    </dgm:pt>
    <dgm:pt modelId="{73027E01-72ED-4D3E-AC59-AA0E6167FC99}" type="pres">
      <dgm:prSet presAssocID="{46136A18-B4A8-4EE2-BF4E-40D82F747152}" presName="parentText" presStyleLbl="alignNode1" presStyleIdx="1" presStyleCnt="3">
        <dgm:presLayoutVars>
          <dgm:chMax val="1"/>
          <dgm:bulletEnabled val="1"/>
        </dgm:presLayoutVars>
      </dgm:prSet>
      <dgm:spPr/>
    </dgm:pt>
    <dgm:pt modelId="{C805216C-B0FE-4E28-9602-34A13D97BDFF}" type="pres">
      <dgm:prSet presAssocID="{46136A18-B4A8-4EE2-BF4E-40D82F747152}" presName="descendantText" presStyleLbl="alignAcc1" presStyleIdx="1" presStyleCnt="3">
        <dgm:presLayoutVars>
          <dgm:bulletEnabled val="1"/>
        </dgm:presLayoutVars>
      </dgm:prSet>
      <dgm:spPr/>
    </dgm:pt>
    <dgm:pt modelId="{9D71CF72-C3C1-4BFC-9A40-07E56BBDEC76}" type="pres">
      <dgm:prSet presAssocID="{03538657-2947-4CBE-85F0-46F735DF5386}" presName="sp" presStyleCnt="0"/>
      <dgm:spPr/>
    </dgm:pt>
    <dgm:pt modelId="{A7A6D85B-78A3-4421-8159-A53C4FFE171A}" type="pres">
      <dgm:prSet presAssocID="{4636CEC9-2126-413D-ADB4-F1AC634CDDC7}" presName="composite" presStyleCnt="0"/>
      <dgm:spPr/>
    </dgm:pt>
    <dgm:pt modelId="{116401FF-FB70-4AD6-AB5E-39990AAAAA47}" type="pres">
      <dgm:prSet presAssocID="{4636CEC9-2126-413D-ADB4-F1AC634CDDC7}" presName="parentText" presStyleLbl="alignNode1" presStyleIdx="2" presStyleCnt="3">
        <dgm:presLayoutVars>
          <dgm:chMax val="1"/>
          <dgm:bulletEnabled val="1"/>
        </dgm:presLayoutVars>
      </dgm:prSet>
      <dgm:spPr/>
    </dgm:pt>
    <dgm:pt modelId="{8476A46B-2A08-426C-83D3-0D38A3FD3CED}" type="pres">
      <dgm:prSet presAssocID="{4636CEC9-2126-413D-ADB4-F1AC634CDDC7}" presName="descendantText" presStyleLbl="alignAcc1" presStyleIdx="2" presStyleCnt="3">
        <dgm:presLayoutVars>
          <dgm:bulletEnabled val="1"/>
        </dgm:presLayoutVars>
      </dgm:prSet>
      <dgm:spPr/>
    </dgm:pt>
  </dgm:ptLst>
  <dgm:cxnLst>
    <dgm:cxn modelId="{F46AEC04-013D-47F8-888A-7BAC9CFCE222}" srcId="{E9EE6EF3-51C2-4E33-8E15-582C1BE44244}" destId="{386FC6D6-4AA0-4D1B-B0FD-45E0355FAD6B}" srcOrd="1" destOrd="0" parTransId="{19F60951-86D6-4AFA-9668-5C7121E932F8}" sibTransId="{129A11AB-5E07-4BD9-B137-10FAF02E283D}"/>
    <dgm:cxn modelId="{763DC717-8BA2-4D1E-8FAE-D711F145C5A3}" type="presOf" srcId="{386FC6D6-4AA0-4D1B-B0FD-45E0355FAD6B}" destId="{4901C5B3-86EF-4123-ACA9-D80B0F337624}" srcOrd="0" destOrd="1" presId="urn:microsoft.com/office/officeart/2005/8/layout/chevron2"/>
    <dgm:cxn modelId="{68431C1E-F557-4B6E-8054-56A39E61F450}" type="presOf" srcId="{4636CEC9-2126-413D-ADB4-F1AC634CDDC7}" destId="{116401FF-FB70-4AD6-AB5E-39990AAAAA47}" srcOrd="0" destOrd="0" presId="urn:microsoft.com/office/officeart/2005/8/layout/chevron2"/>
    <dgm:cxn modelId="{871EC52C-9F20-4EB5-9E73-D8528EBE7D3D}" type="presOf" srcId="{446F8E16-CABD-4D11-B19C-FF66DB9234A1}" destId="{4901C5B3-86EF-4123-ACA9-D80B0F337624}" srcOrd="0" destOrd="0" presId="urn:microsoft.com/office/officeart/2005/8/layout/chevron2"/>
    <dgm:cxn modelId="{E732A534-D140-49C5-BC56-FC601011438B}" srcId="{809387D9-856E-49CD-AB95-468555FA37C0}" destId="{E9EE6EF3-51C2-4E33-8E15-582C1BE44244}" srcOrd="0" destOrd="0" parTransId="{9E08F546-E48A-47F3-9BDE-959429D1A05B}" sibTransId="{14D4FA4C-23A0-4C3F-AF9F-AFEF4410E240}"/>
    <dgm:cxn modelId="{3CBEC65F-EAF4-41AA-8D93-04B0782CA14B}" srcId="{4636CEC9-2126-413D-ADB4-F1AC634CDDC7}" destId="{234E318A-C072-4D9F-9381-5B96A9260659}" srcOrd="0" destOrd="0" parTransId="{E76DD92D-177D-435D-9597-97FDBA570797}" sibTransId="{74EFDB21-8C1B-475A-AC06-2143C187D401}"/>
    <dgm:cxn modelId="{6EB75944-36B0-47AB-8604-B1D9E9E22317}" srcId="{809387D9-856E-49CD-AB95-468555FA37C0}" destId="{4636CEC9-2126-413D-ADB4-F1AC634CDDC7}" srcOrd="2" destOrd="0" parTransId="{E916A504-D63D-4191-A15D-1392CDD0B87C}" sibTransId="{C624C815-7547-42F3-B44B-3DED798DA964}"/>
    <dgm:cxn modelId="{D301B648-358B-4823-BE4E-22CD42DB3D84}" type="presOf" srcId="{809387D9-856E-49CD-AB95-468555FA37C0}" destId="{D802AB17-3E3B-4678-99E1-925EA188F6B1}" srcOrd="0" destOrd="0" presId="urn:microsoft.com/office/officeart/2005/8/layout/chevron2"/>
    <dgm:cxn modelId="{CB4C7050-E893-49B1-A374-216991D780B1}" srcId="{E9EE6EF3-51C2-4E33-8E15-582C1BE44244}" destId="{446F8E16-CABD-4D11-B19C-FF66DB9234A1}" srcOrd="0" destOrd="0" parTransId="{09E90F16-CC90-478B-B97F-44D8F89E4E65}" sibTransId="{E2932746-1A95-48C7-95B7-CD3615049B37}"/>
    <dgm:cxn modelId="{5EC81E52-9A05-4106-AA2B-C7119FC8EDE9}" srcId="{46136A18-B4A8-4EE2-BF4E-40D82F747152}" destId="{955E86BA-8EDD-41A5-99D8-3DE1A94BEC3B}" srcOrd="0" destOrd="0" parTransId="{5883EEF2-2890-4699-AE1D-380568634C46}" sibTransId="{6061F59E-4AB3-40D9-AD4D-A17FC9D8395C}"/>
    <dgm:cxn modelId="{D85DD377-1848-4F6F-AA77-390D8E298434}" srcId="{4636CEC9-2126-413D-ADB4-F1AC634CDDC7}" destId="{E4ED0223-BD9F-4502-AAD1-A25985A2A208}" srcOrd="1" destOrd="0" parTransId="{E12CE75B-BA15-4B93-8EFE-B6354C3E5998}" sibTransId="{0D62B35B-1825-4025-918E-42C01941F545}"/>
    <dgm:cxn modelId="{1FD9337C-CA92-4F00-97C0-0FC6D63C06AF}" srcId="{809387D9-856E-49CD-AB95-468555FA37C0}" destId="{46136A18-B4A8-4EE2-BF4E-40D82F747152}" srcOrd="1" destOrd="0" parTransId="{220AE4BD-E87B-4189-8F40-9E1FE4DC1B6B}" sibTransId="{03538657-2947-4CBE-85F0-46F735DF5386}"/>
    <dgm:cxn modelId="{F16FC386-5B22-4D6E-9F54-13891A009D38}" type="presOf" srcId="{E4ED0223-BD9F-4502-AAD1-A25985A2A208}" destId="{8476A46B-2A08-426C-83D3-0D38A3FD3CED}" srcOrd="0" destOrd="1" presId="urn:microsoft.com/office/officeart/2005/8/layout/chevron2"/>
    <dgm:cxn modelId="{0078058B-B344-4CFC-83B5-936129B90229}" type="presOf" srcId="{0DDC2249-B7FE-4180-B902-63F5FC34072C}" destId="{C805216C-B0FE-4E28-9602-34A13D97BDFF}" srcOrd="0" destOrd="1" presId="urn:microsoft.com/office/officeart/2005/8/layout/chevron2"/>
    <dgm:cxn modelId="{F23620AE-121E-426F-815D-9CC0D1B9578C}" type="presOf" srcId="{955E86BA-8EDD-41A5-99D8-3DE1A94BEC3B}" destId="{C805216C-B0FE-4E28-9602-34A13D97BDFF}" srcOrd="0" destOrd="0" presId="urn:microsoft.com/office/officeart/2005/8/layout/chevron2"/>
    <dgm:cxn modelId="{E6AD73BC-803F-4856-BD97-664FD7731379}" type="presOf" srcId="{234E318A-C072-4D9F-9381-5B96A9260659}" destId="{8476A46B-2A08-426C-83D3-0D38A3FD3CED}" srcOrd="0" destOrd="0" presId="urn:microsoft.com/office/officeart/2005/8/layout/chevron2"/>
    <dgm:cxn modelId="{5E9CB4CF-8A62-4B63-9279-9DA1F00F9156}" type="presOf" srcId="{E9EE6EF3-51C2-4E33-8E15-582C1BE44244}" destId="{77753881-9E24-4A6C-90AF-5E0A83BCE439}" srcOrd="0" destOrd="0" presId="urn:microsoft.com/office/officeart/2005/8/layout/chevron2"/>
    <dgm:cxn modelId="{F4C2F3E8-9148-46FB-88D8-B605050D9B4E}" type="presOf" srcId="{46136A18-B4A8-4EE2-BF4E-40D82F747152}" destId="{73027E01-72ED-4D3E-AC59-AA0E6167FC99}" srcOrd="0" destOrd="0" presId="urn:microsoft.com/office/officeart/2005/8/layout/chevron2"/>
    <dgm:cxn modelId="{8E7D7DED-F117-430E-8958-BB4E0735A32E}" srcId="{46136A18-B4A8-4EE2-BF4E-40D82F747152}" destId="{0DDC2249-B7FE-4180-B902-63F5FC34072C}" srcOrd="1" destOrd="0" parTransId="{414B0845-7AC0-460D-809A-9798F1DC29B4}" sibTransId="{A927D50C-C313-465A-920B-E2948D9D6726}"/>
    <dgm:cxn modelId="{55392107-EB1F-43A4-9B8D-D168CA65CB94}" type="presParOf" srcId="{D802AB17-3E3B-4678-99E1-925EA188F6B1}" destId="{009EE92A-E92A-40BA-BED6-A0B5F6225374}" srcOrd="0" destOrd="0" presId="urn:microsoft.com/office/officeart/2005/8/layout/chevron2"/>
    <dgm:cxn modelId="{863908A6-8194-4817-BBFA-B7E881F2D074}" type="presParOf" srcId="{009EE92A-E92A-40BA-BED6-A0B5F6225374}" destId="{77753881-9E24-4A6C-90AF-5E0A83BCE439}" srcOrd="0" destOrd="0" presId="urn:microsoft.com/office/officeart/2005/8/layout/chevron2"/>
    <dgm:cxn modelId="{355E1007-1F42-46F1-BA79-3BD2F934DD54}" type="presParOf" srcId="{009EE92A-E92A-40BA-BED6-A0B5F6225374}" destId="{4901C5B3-86EF-4123-ACA9-D80B0F337624}" srcOrd="1" destOrd="0" presId="urn:microsoft.com/office/officeart/2005/8/layout/chevron2"/>
    <dgm:cxn modelId="{8BB0A6D6-849A-41B7-B982-CBE79427A0A8}" type="presParOf" srcId="{D802AB17-3E3B-4678-99E1-925EA188F6B1}" destId="{0420D2F2-46AE-443D-8E05-C029EF4C64A6}" srcOrd="1" destOrd="0" presId="urn:microsoft.com/office/officeart/2005/8/layout/chevron2"/>
    <dgm:cxn modelId="{24FF1EC0-5EB3-4D19-904B-E69592350EBD}" type="presParOf" srcId="{D802AB17-3E3B-4678-99E1-925EA188F6B1}" destId="{C05FB899-9189-4372-B07F-812155F46534}" srcOrd="2" destOrd="0" presId="urn:microsoft.com/office/officeart/2005/8/layout/chevron2"/>
    <dgm:cxn modelId="{DA1DD958-A16E-4098-90AB-8CBB506A94E6}" type="presParOf" srcId="{C05FB899-9189-4372-B07F-812155F46534}" destId="{73027E01-72ED-4D3E-AC59-AA0E6167FC99}" srcOrd="0" destOrd="0" presId="urn:microsoft.com/office/officeart/2005/8/layout/chevron2"/>
    <dgm:cxn modelId="{DA3B930C-1976-4286-81CF-7EB6E4BD0DC4}" type="presParOf" srcId="{C05FB899-9189-4372-B07F-812155F46534}" destId="{C805216C-B0FE-4E28-9602-34A13D97BDFF}" srcOrd="1" destOrd="0" presId="urn:microsoft.com/office/officeart/2005/8/layout/chevron2"/>
    <dgm:cxn modelId="{76BAED9A-271D-4796-B257-0C4854724439}" type="presParOf" srcId="{D802AB17-3E3B-4678-99E1-925EA188F6B1}" destId="{9D71CF72-C3C1-4BFC-9A40-07E56BBDEC76}" srcOrd="3" destOrd="0" presId="urn:microsoft.com/office/officeart/2005/8/layout/chevron2"/>
    <dgm:cxn modelId="{41580179-7B65-45DD-A68E-22FF18A9B1D7}" type="presParOf" srcId="{D802AB17-3E3B-4678-99E1-925EA188F6B1}" destId="{A7A6D85B-78A3-4421-8159-A53C4FFE171A}" srcOrd="4" destOrd="0" presId="urn:microsoft.com/office/officeart/2005/8/layout/chevron2"/>
    <dgm:cxn modelId="{B75A60FB-9B2B-405D-8225-1BF830ABA3AE}" type="presParOf" srcId="{A7A6D85B-78A3-4421-8159-A53C4FFE171A}" destId="{116401FF-FB70-4AD6-AB5E-39990AAAAA47}" srcOrd="0" destOrd="0" presId="urn:microsoft.com/office/officeart/2005/8/layout/chevron2"/>
    <dgm:cxn modelId="{0790E393-B424-40EA-9C96-323D3A5DA40D}" type="presParOf" srcId="{A7A6D85B-78A3-4421-8159-A53C4FFE171A}" destId="{8476A46B-2A08-426C-83D3-0D38A3FD3CED}"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52B881-0E1B-42B5-A216-D2EF956C5FCF}">
      <dsp:nvSpPr>
        <dsp:cNvPr id="0" name=""/>
        <dsp:cNvSpPr/>
      </dsp:nvSpPr>
      <dsp:spPr>
        <a:xfrm rot="5400000">
          <a:off x="-246025" y="250743"/>
          <a:ext cx="1640167" cy="1148117"/>
        </a:xfrm>
        <a:prstGeom prst="chevron">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None/>
          </a:pPr>
          <a:r>
            <a:rPr lang="en-GB" sz="1600" kern="1200"/>
            <a:t>Supportive </a:t>
          </a:r>
          <a:endParaRPr lang="en-GB" sz="1600" kern="1200">
            <a:latin typeface="Calibri Light" panose="020F0302020204030204"/>
          </a:endParaRPr>
        </a:p>
      </dsp:txBody>
      <dsp:txXfrm rot="-5400000">
        <a:off x="1" y="578777"/>
        <a:ext cx="1148117" cy="492050"/>
      </dsp:txXfrm>
    </dsp:sp>
    <dsp:sp modelId="{FD774D41-96A4-4B91-9FF7-917FDA36E487}">
      <dsp:nvSpPr>
        <dsp:cNvPr id="0" name=""/>
        <dsp:cNvSpPr/>
      </dsp:nvSpPr>
      <dsp:spPr>
        <a:xfrm rot="5400000">
          <a:off x="5916484" y="-4763649"/>
          <a:ext cx="1066108" cy="10602843"/>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GB" sz="1400" kern="1200"/>
            <a:t>Competency or capability-based development and other role specific training/development Nationally available on-line learning On-going professional development</a:t>
          </a:r>
        </a:p>
        <a:p>
          <a:pPr marL="114300" lvl="1" indent="-114300" algn="l" defTabSz="622300" rtl="0">
            <a:lnSpc>
              <a:spcPct val="90000"/>
            </a:lnSpc>
            <a:spcBef>
              <a:spcPct val="0"/>
            </a:spcBef>
            <a:spcAft>
              <a:spcPct val="15000"/>
            </a:spcAft>
            <a:buChar char="•"/>
          </a:pPr>
          <a:r>
            <a:rPr lang="en-GB" sz="1400" kern="1200"/>
            <a:t>Level 2,3 or 4 occupation specific qualification for example, healthcare or senior healthcare support worker (Scottish Vocational Qualification level 2/3; National Progression Award) Care Certificate (England)</a:t>
          </a:r>
          <a:endParaRPr lang="en-GB" sz="1400" kern="1200">
            <a:latin typeface="Calibri Light" panose="020F0302020204030204"/>
          </a:endParaRPr>
        </a:p>
      </dsp:txBody>
      <dsp:txXfrm rot="-5400000">
        <a:off x="1148117" y="56761"/>
        <a:ext cx="10550800" cy="962022"/>
      </dsp:txXfrm>
    </dsp:sp>
    <dsp:sp modelId="{05B65F4D-6521-43EA-BA74-057B8D3C06BF}">
      <dsp:nvSpPr>
        <dsp:cNvPr id="0" name=""/>
        <dsp:cNvSpPr/>
      </dsp:nvSpPr>
      <dsp:spPr>
        <a:xfrm rot="5400000">
          <a:off x="-246025" y="1747836"/>
          <a:ext cx="1640167" cy="1148117"/>
        </a:xfrm>
        <a:prstGeom prst="chevron">
          <a:avLst/>
        </a:prstGeom>
        <a:solidFill>
          <a:schemeClr val="accent5">
            <a:hueOff val="785595"/>
            <a:satOff val="-3757"/>
            <a:lumOff val="4118"/>
            <a:alphaOff val="0"/>
          </a:schemeClr>
        </a:solidFill>
        <a:ln w="12700" cap="flat" cmpd="sng" algn="ctr">
          <a:solidFill>
            <a:schemeClr val="accent5">
              <a:hueOff val="785595"/>
              <a:satOff val="-3757"/>
              <a:lumOff val="411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None/>
          </a:pPr>
          <a:r>
            <a:rPr lang="en-GB" sz="1600" kern="1200">
              <a:latin typeface="Calibri Light" panose="020F0302020204030204"/>
            </a:rPr>
            <a:t> Assistive </a:t>
          </a:r>
        </a:p>
      </dsp:txBody>
      <dsp:txXfrm rot="-5400000">
        <a:off x="1" y="2075870"/>
        <a:ext cx="1148117" cy="492050"/>
      </dsp:txXfrm>
    </dsp:sp>
    <dsp:sp modelId="{4BA8FEEF-DC72-4893-B0B4-35EC36058EBB}">
      <dsp:nvSpPr>
        <dsp:cNvPr id="0" name=""/>
        <dsp:cNvSpPr/>
      </dsp:nvSpPr>
      <dsp:spPr>
        <a:xfrm rot="5400000">
          <a:off x="5916484" y="-3266556"/>
          <a:ext cx="1066108" cy="10602843"/>
        </a:xfrm>
        <a:prstGeom prst="round2SameRect">
          <a:avLst/>
        </a:prstGeom>
        <a:solidFill>
          <a:schemeClr val="lt1">
            <a:alpha val="90000"/>
            <a:hueOff val="0"/>
            <a:satOff val="0"/>
            <a:lumOff val="0"/>
            <a:alphaOff val="0"/>
          </a:schemeClr>
        </a:solidFill>
        <a:ln w="12700" cap="flat" cmpd="sng" algn="ctr">
          <a:solidFill>
            <a:schemeClr val="accent5">
              <a:hueOff val="785595"/>
              <a:satOff val="-3757"/>
              <a:lumOff val="411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rtl="0">
            <a:lnSpc>
              <a:spcPct val="90000"/>
            </a:lnSpc>
            <a:spcBef>
              <a:spcPct val="0"/>
            </a:spcBef>
            <a:spcAft>
              <a:spcPct val="15000"/>
            </a:spcAft>
            <a:buChar char="•"/>
          </a:pPr>
          <a:r>
            <a:rPr lang="en-GB" sz="1400" kern="1200">
              <a:latin typeface="Calibri Light" panose="020F0302020204030204"/>
            </a:rPr>
            <a:t> </a:t>
          </a:r>
          <a:r>
            <a:rPr lang="en-GB" sz="1400" kern="1200"/>
            <a:t>Competency or capability-based development and other role specific training/development Nationally available on-line learning On-going professional development</a:t>
          </a:r>
        </a:p>
        <a:p>
          <a:pPr marL="114300" lvl="1" indent="-114300" algn="l" defTabSz="622300" rtl="0">
            <a:lnSpc>
              <a:spcPct val="90000"/>
            </a:lnSpc>
            <a:spcBef>
              <a:spcPct val="0"/>
            </a:spcBef>
            <a:spcAft>
              <a:spcPct val="15000"/>
            </a:spcAft>
            <a:buChar char="•"/>
          </a:pPr>
          <a:r>
            <a:rPr lang="en-GB" sz="1400" kern="1200"/>
            <a:t>Foundation level degree or equivalent level 5 qualification or level 5 apprenticeship (FHEQ 4/5; CQFW 4/5; SCQF7/8) For example, registered nursing associate (England only); assistant practitioner. Care Certificate; Professional Development Award (Scotland level 8 only)</a:t>
          </a:r>
          <a:endParaRPr lang="en-GB" sz="1400" kern="1200">
            <a:latin typeface="Calibri Light" panose="020F0302020204030204"/>
          </a:endParaRPr>
        </a:p>
      </dsp:txBody>
      <dsp:txXfrm rot="-5400000">
        <a:off x="1148117" y="1553854"/>
        <a:ext cx="10550800" cy="962022"/>
      </dsp:txXfrm>
    </dsp:sp>
    <dsp:sp modelId="{6D696AED-132F-4645-8024-B5B9BCA00794}">
      <dsp:nvSpPr>
        <dsp:cNvPr id="0" name=""/>
        <dsp:cNvSpPr/>
      </dsp:nvSpPr>
      <dsp:spPr>
        <a:xfrm rot="5400000">
          <a:off x="-246025" y="3244928"/>
          <a:ext cx="1640167" cy="1148117"/>
        </a:xfrm>
        <a:prstGeom prst="chevron">
          <a:avLst/>
        </a:prstGeom>
        <a:solidFill>
          <a:schemeClr val="accent5">
            <a:hueOff val="1571189"/>
            <a:satOff val="-7513"/>
            <a:lumOff val="8235"/>
            <a:alphaOff val="0"/>
          </a:schemeClr>
        </a:solidFill>
        <a:ln w="12700" cap="flat" cmpd="sng" algn="ctr">
          <a:solidFill>
            <a:schemeClr val="accent5">
              <a:hueOff val="1571189"/>
              <a:satOff val="-7513"/>
              <a:lumOff val="823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a:t>preregistered</a:t>
          </a:r>
        </a:p>
      </dsp:txBody>
      <dsp:txXfrm rot="-5400000">
        <a:off x="1" y="3572962"/>
        <a:ext cx="1148117" cy="492050"/>
      </dsp:txXfrm>
    </dsp:sp>
    <dsp:sp modelId="{63CB1961-82D5-4518-B9F8-98C3469A3211}">
      <dsp:nvSpPr>
        <dsp:cNvPr id="0" name=""/>
        <dsp:cNvSpPr/>
      </dsp:nvSpPr>
      <dsp:spPr>
        <a:xfrm rot="5400000">
          <a:off x="5916484" y="-1769463"/>
          <a:ext cx="1066108" cy="10602843"/>
        </a:xfrm>
        <a:prstGeom prst="round2SameRect">
          <a:avLst/>
        </a:prstGeom>
        <a:solidFill>
          <a:schemeClr val="lt1">
            <a:alpha val="90000"/>
            <a:hueOff val="0"/>
            <a:satOff val="0"/>
            <a:lumOff val="0"/>
            <a:alphaOff val="0"/>
          </a:schemeClr>
        </a:solidFill>
        <a:ln w="12700" cap="flat" cmpd="sng" algn="ctr">
          <a:solidFill>
            <a:schemeClr val="accent5">
              <a:hueOff val="1571189"/>
              <a:satOff val="-7513"/>
              <a:lumOff val="823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rtl="0">
            <a:lnSpc>
              <a:spcPct val="90000"/>
            </a:lnSpc>
            <a:spcBef>
              <a:spcPct val="0"/>
            </a:spcBef>
            <a:spcAft>
              <a:spcPct val="15000"/>
            </a:spcAft>
            <a:buChar char="•"/>
          </a:pPr>
          <a:r>
            <a:rPr lang="en-GB" sz="1400" kern="1200"/>
            <a:t>Achievement of professional education standards for registration</a:t>
          </a:r>
        </a:p>
        <a:p>
          <a:pPr marL="114300" lvl="1" indent="-114300" algn="l" defTabSz="622300" rtl="0">
            <a:lnSpc>
              <a:spcPct val="90000"/>
            </a:lnSpc>
            <a:spcBef>
              <a:spcPct val="0"/>
            </a:spcBef>
            <a:spcAft>
              <a:spcPct val="15000"/>
            </a:spcAft>
            <a:buChar char="•"/>
          </a:pPr>
          <a:r>
            <a:rPr lang="en-GB" sz="1400" kern="1200"/>
            <a:t>Graduate level (minimum) (FHEQ 6; CQFW 6; SCQF 10/9) or Postgraduate level registration (FHEQ 7; CQFW 7; SCQF 11) Pre-registration professional apprenticeships </a:t>
          </a:r>
        </a:p>
      </dsp:txBody>
      <dsp:txXfrm rot="-5400000">
        <a:off x="1148117" y="3050947"/>
        <a:ext cx="10550800" cy="962022"/>
      </dsp:txXfrm>
    </dsp:sp>
    <dsp:sp modelId="{A755DC2A-040C-437A-B224-30F8DFB862C7}">
      <dsp:nvSpPr>
        <dsp:cNvPr id="0" name=""/>
        <dsp:cNvSpPr/>
      </dsp:nvSpPr>
      <dsp:spPr>
        <a:xfrm rot="5400000">
          <a:off x="-246025" y="4742021"/>
          <a:ext cx="1640167" cy="1148117"/>
        </a:xfrm>
        <a:prstGeom prst="chevron">
          <a:avLst/>
        </a:prstGeom>
        <a:solidFill>
          <a:schemeClr val="accent5">
            <a:hueOff val="2356783"/>
            <a:satOff val="-11270"/>
            <a:lumOff val="12353"/>
            <a:alphaOff val="0"/>
          </a:schemeClr>
        </a:solidFill>
        <a:ln w="12700" cap="flat" cmpd="sng" algn="ctr">
          <a:solidFill>
            <a:schemeClr val="accent5">
              <a:hueOff val="2356783"/>
              <a:satOff val="-11270"/>
              <a:lumOff val="12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a:t>registered</a:t>
          </a:r>
        </a:p>
      </dsp:txBody>
      <dsp:txXfrm rot="-5400000">
        <a:off x="1" y="5070055"/>
        <a:ext cx="1148117" cy="492050"/>
      </dsp:txXfrm>
    </dsp:sp>
    <dsp:sp modelId="{491CEFC6-816F-4756-ACD7-1894539F9475}">
      <dsp:nvSpPr>
        <dsp:cNvPr id="0" name=""/>
        <dsp:cNvSpPr/>
      </dsp:nvSpPr>
      <dsp:spPr>
        <a:xfrm rot="5400000">
          <a:off x="5916484" y="-272371"/>
          <a:ext cx="1066108" cy="10602843"/>
        </a:xfrm>
        <a:prstGeom prst="round2SameRect">
          <a:avLst/>
        </a:prstGeom>
        <a:solidFill>
          <a:schemeClr val="lt1">
            <a:alpha val="90000"/>
            <a:hueOff val="0"/>
            <a:satOff val="0"/>
            <a:lumOff val="0"/>
            <a:alphaOff val="0"/>
          </a:schemeClr>
        </a:solidFill>
        <a:ln w="12700" cap="flat" cmpd="sng" algn="ctr">
          <a:solidFill>
            <a:schemeClr val="accent5">
              <a:hueOff val="2356783"/>
              <a:satOff val="-11270"/>
              <a:lumOff val="123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rtl="0">
            <a:lnSpc>
              <a:spcPct val="90000"/>
            </a:lnSpc>
            <a:spcBef>
              <a:spcPct val="0"/>
            </a:spcBef>
            <a:spcAft>
              <a:spcPct val="15000"/>
            </a:spcAft>
            <a:buChar char="•"/>
          </a:pPr>
          <a:r>
            <a:rPr lang="en-GB" sz="1400" kern="1200"/>
            <a:t>Competency or capability-based development and other role specific training/development Nationally available on-line learning On-going professional </a:t>
          </a:r>
          <a:r>
            <a:rPr lang="en-GB" sz="1400" kern="1200">
              <a:latin typeface="Calibri Light" panose="020F0302020204030204"/>
            </a:rPr>
            <a:t>development</a:t>
          </a:r>
          <a:endParaRPr lang="en-GB" sz="1400" kern="1200"/>
        </a:p>
        <a:p>
          <a:pPr marL="114300" lvl="1" indent="-114300" algn="l" defTabSz="622300" rtl="0">
            <a:lnSpc>
              <a:spcPct val="90000"/>
            </a:lnSpc>
            <a:spcBef>
              <a:spcPct val="0"/>
            </a:spcBef>
            <a:spcAft>
              <a:spcPct val="15000"/>
            </a:spcAft>
            <a:buChar char="•"/>
          </a:pPr>
          <a:r>
            <a:rPr lang="en-GB" sz="1400" kern="1200"/>
            <a:t>Graduate level (minimum) (FHEQ 6; CQFW 6; SCQF 10/9) or Postgraduate level registration (FHEQ 7; CQFW 7; SCQF 11) Pre-registration professional apprenticeships. Preceptorship</a:t>
          </a:r>
          <a:endParaRPr lang="en-GB" sz="1400" kern="1200">
            <a:latin typeface="Calibri Light" panose="020F0302020204030204"/>
          </a:endParaRPr>
        </a:p>
      </dsp:txBody>
      <dsp:txXfrm rot="-5400000">
        <a:off x="1148117" y="4548039"/>
        <a:ext cx="10550800" cy="9620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753881-9E24-4A6C-90AF-5E0A83BCE439}">
      <dsp:nvSpPr>
        <dsp:cNvPr id="0" name=""/>
        <dsp:cNvSpPr/>
      </dsp:nvSpPr>
      <dsp:spPr>
        <a:xfrm rot="5400000">
          <a:off x="-290678" y="293142"/>
          <a:ext cx="1937854" cy="1356497"/>
        </a:xfrm>
        <a:prstGeom prst="chevron">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a:latin typeface="Calibri Light" panose="020F0302020204030204"/>
            </a:rPr>
            <a:t>Enhanced</a:t>
          </a:r>
          <a:endParaRPr lang="en-GB" sz="2400" kern="1200"/>
        </a:p>
      </dsp:txBody>
      <dsp:txXfrm rot="-5400000">
        <a:off x="1" y="680713"/>
        <a:ext cx="1356497" cy="581357"/>
      </dsp:txXfrm>
    </dsp:sp>
    <dsp:sp modelId="{4901C5B3-86EF-4123-ACA9-D80B0F337624}">
      <dsp:nvSpPr>
        <dsp:cNvPr id="0" name=""/>
        <dsp:cNvSpPr/>
      </dsp:nvSpPr>
      <dsp:spPr>
        <a:xfrm rot="5400000">
          <a:off x="5490973" y="-4132011"/>
          <a:ext cx="1259605" cy="9528556"/>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rtl="0">
            <a:lnSpc>
              <a:spcPct val="90000"/>
            </a:lnSpc>
            <a:spcBef>
              <a:spcPct val="0"/>
            </a:spcBef>
            <a:spcAft>
              <a:spcPct val="15000"/>
            </a:spcAft>
            <a:buChar char="•"/>
          </a:pPr>
          <a:r>
            <a:rPr lang="en-GB" sz="1500" kern="1200"/>
            <a:t>Competency or capability-based development and other role specific training/development Nationally available on-line learning On-going professional development</a:t>
          </a:r>
        </a:p>
        <a:p>
          <a:pPr marL="114300" lvl="1" indent="-114300" algn="l" defTabSz="666750" rtl="0">
            <a:lnSpc>
              <a:spcPct val="90000"/>
            </a:lnSpc>
            <a:spcBef>
              <a:spcPct val="0"/>
            </a:spcBef>
            <a:spcAft>
              <a:spcPct val="15000"/>
            </a:spcAft>
            <a:buChar char="•"/>
          </a:pPr>
          <a:r>
            <a:rPr lang="en-GB" sz="1500" kern="1200"/>
            <a:t>Postgraduate level: Postgraduate diploma, certificate, modules (FHEQ 7; CQFW 7; SCQF 11) Graduate certificate/modules: (FHEQ 6; CQFW 6; SCQF 10/9) Enhanced clinical practice apprenticeship. Completion of local or national </a:t>
          </a:r>
          <a:r>
            <a:rPr lang="en-GB" sz="1500" kern="1200">
              <a:latin typeface="Calibri Light" panose="020F0302020204030204"/>
            </a:rPr>
            <a:t>post registration</a:t>
          </a:r>
          <a:r>
            <a:rPr lang="en-GB" sz="1500" kern="1200"/>
            <a:t> role-specific </a:t>
          </a:r>
          <a:r>
            <a:rPr lang="en-GB" sz="1500" kern="1200">
              <a:latin typeface="Calibri Light" panose="020F0302020204030204"/>
            </a:rPr>
            <a:t>requirement</a:t>
          </a:r>
          <a:endParaRPr lang="en-GB" sz="1500" kern="1200"/>
        </a:p>
      </dsp:txBody>
      <dsp:txXfrm rot="-5400000">
        <a:off x="1356498" y="63953"/>
        <a:ext cx="9467067" cy="1136627"/>
      </dsp:txXfrm>
    </dsp:sp>
    <dsp:sp modelId="{73027E01-72ED-4D3E-AC59-AA0E6167FC99}">
      <dsp:nvSpPr>
        <dsp:cNvPr id="0" name=""/>
        <dsp:cNvSpPr/>
      </dsp:nvSpPr>
      <dsp:spPr>
        <a:xfrm rot="5400000">
          <a:off x="-290678" y="2040056"/>
          <a:ext cx="1937854" cy="1356497"/>
        </a:xfrm>
        <a:prstGeom prst="chevron">
          <a:avLst/>
        </a:prstGeom>
        <a:solidFill>
          <a:schemeClr val="accent5">
            <a:hueOff val="1178392"/>
            <a:satOff val="-5635"/>
            <a:lumOff val="6177"/>
            <a:alphaOff val="0"/>
          </a:schemeClr>
        </a:solidFill>
        <a:ln w="12700" cap="flat" cmpd="sng" algn="ctr">
          <a:solidFill>
            <a:schemeClr val="accent5">
              <a:hueOff val="1178392"/>
              <a:satOff val="-5635"/>
              <a:lumOff val="6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0">
            <a:lnSpc>
              <a:spcPct val="90000"/>
            </a:lnSpc>
            <a:spcBef>
              <a:spcPct val="0"/>
            </a:spcBef>
            <a:spcAft>
              <a:spcPct val="35000"/>
            </a:spcAft>
            <a:buNone/>
          </a:pPr>
          <a:r>
            <a:rPr lang="en-GB" sz="2400" kern="1200">
              <a:latin typeface="Calibri Light" panose="020F0302020204030204"/>
            </a:rPr>
            <a:t>Advanced </a:t>
          </a:r>
          <a:endParaRPr lang="en-GB" sz="2400" kern="1200"/>
        </a:p>
      </dsp:txBody>
      <dsp:txXfrm rot="-5400000">
        <a:off x="1" y="2427627"/>
        <a:ext cx="1356497" cy="581357"/>
      </dsp:txXfrm>
    </dsp:sp>
    <dsp:sp modelId="{C805216C-B0FE-4E28-9602-34A13D97BDFF}">
      <dsp:nvSpPr>
        <dsp:cNvPr id="0" name=""/>
        <dsp:cNvSpPr/>
      </dsp:nvSpPr>
      <dsp:spPr>
        <a:xfrm rot="5400000">
          <a:off x="5490973" y="-2385097"/>
          <a:ext cx="1259605" cy="9528556"/>
        </a:xfrm>
        <a:prstGeom prst="round2SameRect">
          <a:avLst/>
        </a:prstGeom>
        <a:solidFill>
          <a:schemeClr val="lt1">
            <a:alpha val="90000"/>
            <a:hueOff val="0"/>
            <a:satOff val="0"/>
            <a:lumOff val="0"/>
            <a:alphaOff val="0"/>
          </a:schemeClr>
        </a:solidFill>
        <a:ln w="12700" cap="flat" cmpd="sng" algn="ctr">
          <a:solidFill>
            <a:schemeClr val="accent5">
              <a:hueOff val="1178392"/>
              <a:satOff val="-5635"/>
              <a:lumOff val="617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rtl="0">
            <a:lnSpc>
              <a:spcPct val="90000"/>
            </a:lnSpc>
            <a:spcBef>
              <a:spcPct val="0"/>
            </a:spcBef>
            <a:spcAft>
              <a:spcPct val="15000"/>
            </a:spcAft>
            <a:buChar char="•"/>
          </a:pPr>
          <a:r>
            <a:rPr lang="en-GB" sz="1500" kern="1200"/>
            <a:t>Competency or capability-based development and other role specific training/development Nationally available on-line learning On-going professional development</a:t>
          </a:r>
        </a:p>
        <a:p>
          <a:pPr marL="114300" lvl="1" indent="-114300" algn="l" defTabSz="666750" rtl="0">
            <a:lnSpc>
              <a:spcPct val="90000"/>
            </a:lnSpc>
            <a:spcBef>
              <a:spcPct val="0"/>
            </a:spcBef>
            <a:spcAft>
              <a:spcPct val="15000"/>
            </a:spcAft>
            <a:buChar char="•"/>
          </a:pPr>
          <a:r>
            <a:rPr lang="en-GB" sz="1500" kern="1200"/>
            <a:t>Masters level (FHEQ 7; CQFW 7; SCQF 11) Advanced practice apprenticeship achievement of nation requirements for recognition as advanced </a:t>
          </a:r>
          <a:r>
            <a:rPr lang="en-GB" sz="1500" kern="1200">
              <a:latin typeface="Calibri Light" panose="020F0302020204030204"/>
            </a:rPr>
            <a:t>practitioner</a:t>
          </a:r>
          <a:endParaRPr lang="en-GB" sz="1500" kern="1200"/>
        </a:p>
      </dsp:txBody>
      <dsp:txXfrm rot="-5400000">
        <a:off x="1356498" y="1810867"/>
        <a:ext cx="9467067" cy="1136627"/>
      </dsp:txXfrm>
    </dsp:sp>
    <dsp:sp modelId="{116401FF-FB70-4AD6-AB5E-39990AAAAA47}">
      <dsp:nvSpPr>
        <dsp:cNvPr id="0" name=""/>
        <dsp:cNvSpPr/>
      </dsp:nvSpPr>
      <dsp:spPr>
        <a:xfrm rot="5400000">
          <a:off x="-290678" y="3786969"/>
          <a:ext cx="1937854" cy="1356497"/>
        </a:xfrm>
        <a:prstGeom prst="chevron">
          <a:avLst/>
        </a:prstGeom>
        <a:solidFill>
          <a:schemeClr val="accent5">
            <a:hueOff val="2356783"/>
            <a:satOff val="-11270"/>
            <a:lumOff val="12353"/>
            <a:alphaOff val="0"/>
          </a:schemeClr>
        </a:solidFill>
        <a:ln w="12700" cap="flat" cmpd="sng" algn="ctr">
          <a:solidFill>
            <a:schemeClr val="accent5">
              <a:hueOff val="2356783"/>
              <a:satOff val="-11270"/>
              <a:lumOff val="12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a:latin typeface="Calibri Light" panose="020F0302020204030204"/>
            </a:rPr>
            <a:t>Consultant</a:t>
          </a:r>
          <a:endParaRPr lang="en-GB" sz="2400" kern="1200"/>
        </a:p>
      </dsp:txBody>
      <dsp:txXfrm rot="-5400000">
        <a:off x="1" y="4174540"/>
        <a:ext cx="1356497" cy="581357"/>
      </dsp:txXfrm>
    </dsp:sp>
    <dsp:sp modelId="{8476A46B-2A08-426C-83D3-0D38A3FD3CED}">
      <dsp:nvSpPr>
        <dsp:cNvPr id="0" name=""/>
        <dsp:cNvSpPr/>
      </dsp:nvSpPr>
      <dsp:spPr>
        <a:xfrm rot="5400000">
          <a:off x="5490973" y="-638183"/>
          <a:ext cx="1259605" cy="9528556"/>
        </a:xfrm>
        <a:prstGeom prst="round2SameRect">
          <a:avLst/>
        </a:prstGeom>
        <a:solidFill>
          <a:schemeClr val="lt1">
            <a:alpha val="90000"/>
            <a:hueOff val="0"/>
            <a:satOff val="0"/>
            <a:lumOff val="0"/>
            <a:alphaOff val="0"/>
          </a:schemeClr>
        </a:solidFill>
        <a:ln w="12700" cap="flat" cmpd="sng" algn="ctr">
          <a:solidFill>
            <a:schemeClr val="accent5">
              <a:hueOff val="2356783"/>
              <a:satOff val="-11270"/>
              <a:lumOff val="123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rtl="0">
            <a:lnSpc>
              <a:spcPct val="90000"/>
            </a:lnSpc>
            <a:spcBef>
              <a:spcPct val="0"/>
            </a:spcBef>
            <a:spcAft>
              <a:spcPct val="15000"/>
            </a:spcAft>
            <a:buChar char="•"/>
          </a:pPr>
          <a:r>
            <a:rPr lang="en-GB" sz="1500" kern="1200"/>
            <a:t>Competency or capability-based development and other role specific training/development Nationally available on-line learning On-going professional development</a:t>
          </a:r>
        </a:p>
        <a:p>
          <a:pPr marL="114300" lvl="1" indent="-114300" algn="l" defTabSz="666750" rtl="0">
            <a:lnSpc>
              <a:spcPct val="90000"/>
            </a:lnSpc>
            <a:spcBef>
              <a:spcPct val="0"/>
            </a:spcBef>
            <a:spcAft>
              <a:spcPct val="15000"/>
            </a:spcAft>
            <a:buChar char="•"/>
          </a:pPr>
          <a:r>
            <a:rPr lang="en-GB" sz="1500" kern="1200"/>
            <a:t>Doctoral level (FHEQ 8; CQFW 8; SCQF 12) Achievement of nation requirements for recognition as consultant</a:t>
          </a:r>
        </a:p>
      </dsp:txBody>
      <dsp:txXfrm rot="-5400000">
        <a:off x="1356498" y="3557781"/>
        <a:ext cx="9467067" cy="113662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31C1FD-AC6B-43E8-9DD7-6D8E4DCC380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C0F840F0-7A66-45F4-BDFE-E329E8B08498}"/>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DF8BF583-6436-4D0D-A28B-793F2B1DEAB2}" type="datetimeFigureOut">
              <a:rPr lang="en-US"/>
              <a:pPr>
                <a:defRPr/>
              </a:pPr>
              <a:t>3/4/2026</a:t>
            </a:fld>
            <a:endParaRPr lang="en-US"/>
          </a:p>
        </p:txBody>
      </p:sp>
      <p:sp>
        <p:nvSpPr>
          <p:cNvPr id="4" name="Slide Image Placeholder 3">
            <a:extLst>
              <a:ext uri="{FF2B5EF4-FFF2-40B4-BE49-F238E27FC236}">
                <a16:creationId xmlns:a16="http://schemas.microsoft.com/office/drawing/2014/main" id="{5D441A65-88A3-41E0-B1C5-D1F30A65274B}"/>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E209B3DB-9015-4B66-846F-5C2EEAF3A28A}"/>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F1D546B8-6D94-491E-AE35-7AFE1EC014F9}"/>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8DC14AD8-6A0A-4E6D-8EE3-72E3BEC6F7D9}"/>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387612CC-38AC-4C4A-90D8-60E055B0193D}"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learninghub.nhs.uk/Resource/63257/Item"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learninghub.nhs.uk/Resource/63260/Item"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lvl="1"/>
            <a:r>
              <a:rPr lang="en-US" b="1"/>
              <a:t>Good afternoon, everyone! Welcome to our session on ACCEND Education. My name is Sarah Berwick, and I’m  going to guide you through what I feel is one of the most useful components of the ACCEND framework the education part.</a:t>
            </a:r>
          </a:p>
          <a:p>
            <a:pPr marL="0" lvl="1"/>
            <a:endParaRPr lang="en-US" b="1"/>
          </a:p>
          <a:p>
            <a:pPr marL="0" lvl="1"/>
            <a:r>
              <a:rPr lang="en-US" b="1"/>
              <a:t>The ACCEND framework is all about transforming our cancer workforce, and today, we're giving you the map to your future development.</a:t>
            </a:r>
            <a:endParaRPr lang="en-US" b="1">
              <a:ea typeface="Calibri" panose="020F0502020204030204"/>
              <a:cs typeface="Calibri" panose="020F0502020204030204"/>
            </a:endParaRPr>
          </a:p>
          <a:p>
            <a:endParaRPr lang="en-US" b="1"/>
          </a:p>
          <a:p>
            <a:r>
              <a:rPr lang="en-US" b="1"/>
              <a:t>Over the next 20-30 minutes, we're going to answer three key questions: What </a:t>
            </a:r>
            <a:r>
              <a:rPr lang="en-US" b="1" i="1"/>
              <a:t>is</a:t>
            </a:r>
            <a:r>
              <a:rPr lang="en-US" b="1"/>
              <a:t> the ACCEND Education Framework? What free education is available </a:t>
            </a:r>
            <a:r>
              <a:rPr lang="en-US" b="1" i="1"/>
              <a:t>right now</a:t>
            </a:r>
            <a:r>
              <a:rPr lang="en-US" b="1"/>
              <a:t>? And what is upcoming in the future of ACCEND. </a:t>
            </a:r>
          </a:p>
          <a:p>
            <a:endParaRPr lang="en-US" b="1"/>
          </a:p>
          <a:p>
            <a:r>
              <a:rPr lang="en-US" b="1"/>
              <a:t>Before we look at the specific toolkits, let's briefly recap ACCEND stands for the Aspirant Cancer Career and Education Development program. This is a UK-wide initiative designed to provide a cohesive, structured approach to supporting our entire cancer workforce."</a:t>
            </a:r>
            <a:endParaRPr lang="en-US" b="1">
              <a:ea typeface="Calibri" panose="020F0502020204030204"/>
              <a:cs typeface="Calibri" panose="020F0502020204030204"/>
            </a:endParaRPr>
          </a:p>
          <a:p>
            <a:endParaRPr lang="en-US" b="1"/>
          </a:p>
          <a:p>
            <a:r>
              <a:rPr lang="en-US" b="1"/>
              <a:t>"Its main goal is to promote career progression and ensure consistency in the level of practice across the country. It does this by defining clear Levels of Practice—from Supportive to Consultant—and, crucially, setting out the Core Cancer Capabilities in Practice, or </a:t>
            </a:r>
            <a:r>
              <a:rPr lang="en-US" b="1" err="1"/>
              <a:t>CiPs</a:t>
            </a:r>
            <a:r>
              <a:rPr lang="en-US" b="1"/>
              <a:t>."</a:t>
            </a:r>
            <a:endParaRPr lang="en-US" b="1">
              <a:ea typeface="Calibri"/>
              <a:cs typeface="Calibri"/>
            </a:endParaRPr>
          </a:p>
          <a:p>
            <a:endParaRPr lang="en-US" b="1"/>
          </a:p>
          <a:p>
            <a:r>
              <a:rPr lang="en-US" b="1"/>
              <a:t>"The </a:t>
            </a:r>
            <a:r>
              <a:rPr lang="en-US" b="1" err="1"/>
              <a:t>CiPs</a:t>
            </a:r>
            <a:r>
              <a:rPr lang="en-US" b="1"/>
              <a:t> are essentially the measurable standards of knowledge, skills, and behaviour expected at each level. </a:t>
            </a:r>
            <a:endParaRPr lang="en-US" b="1">
              <a:ea typeface="Calibri"/>
              <a:cs typeface="Calibri"/>
            </a:endParaRPr>
          </a:p>
        </p:txBody>
      </p:sp>
      <p:sp>
        <p:nvSpPr>
          <p:cNvPr id="4" name="Slide Number Placeholder 3"/>
          <p:cNvSpPr>
            <a:spLocks noGrp="1"/>
          </p:cNvSpPr>
          <p:nvPr>
            <p:ph type="sldNum" sz="quarter" idx="5"/>
          </p:nvPr>
        </p:nvSpPr>
        <p:spPr/>
        <p:txBody>
          <a:bodyPr/>
          <a:lstStyle/>
          <a:p>
            <a:pPr>
              <a:defRPr/>
            </a:pPr>
            <a:fld id="{387612CC-38AC-4C4A-90D8-60E055B0193D}" type="slidenum">
              <a:rPr lang="en-US"/>
              <a:pPr>
                <a:defRPr/>
              </a:pPr>
              <a:t>1</a:t>
            </a:fld>
            <a:endParaRPr lang="en-US"/>
          </a:p>
        </p:txBody>
      </p:sp>
    </p:spTree>
    <p:extLst>
      <p:ext uri="{BB962C8B-B14F-4D97-AF65-F5344CB8AC3E}">
        <p14:creationId xmlns:p14="http://schemas.microsoft.com/office/powerpoint/2010/main" val="478415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a:t>To conclude, I want to address the timeline. ACCEND is a phased rollout. </a:t>
            </a:r>
          </a:p>
          <a:p>
            <a:pPr>
              <a:spcBef>
                <a:spcPts val="0"/>
              </a:spcBef>
              <a:spcAft>
                <a:spcPts val="0"/>
              </a:spcAft>
            </a:pPr>
            <a:endParaRPr lang="en-US" b="1"/>
          </a:p>
          <a:p>
            <a:pPr>
              <a:spcBef>
                <a:spcPts val="0"/>
              </a:spcBef>
              <a:spcAft>
                <a:spcPts val="0"/>
              </a:spcAft>
            </a:pPr>
            <a:r>
              <a:rPr lang="en-US" b="1"/>
              <a:t>Phase 1</a:t>
            </a:r>
            <a:r>
              <a:rPr lang="en-US"/>
              <a:t> has focused on the foundational resources: the </a:t>
            </a:r>
            <a:r>
              <a:rPr lang="en-US" b="1"/>
              <a:t>Supportive and Assistive Workforce Toolkit</a:t>
            </a:r>
            <a:r>
              <a:rPr lang="en-US"/>
              <a:t> and the </a:t>
            </a:r>
            <a:r>
              <a:rPr lang="en-US" i="1"/>
              <a:t>Foundations of Cancer Care</a:t>
            </a:r>
            <a:r>
              <a:rPr lang="en-US"/>
              <a:t> modules.“</a:t>
            </a:r>
          </a:p>
          <a:p>
            <a:pPr>
              <a:spcBef>
                <a:spcPts val="0"/>
              </a:spcBef>
              <a:spcAft>
                <a:spcPts val="0"/>
              </a:spcAft>
            </a:pPr>
            <a:endParaRPr lang="en-US">
              <a:solidFill>
                <a:srgbClr val="444444"/>
              </a:solidFill>
            </a:endParaRPr>
          </a:p>
          <a:p>
            <a:pPr>
              <a:spcBef>
                <a:spcPts val="0"/>
              </a:spcBef>
              <a:spcAft>
                <a:spcPts val="0"/>
              </a:spcAft>
            </a:pPr>
            <a:r>
              <a:rPr lang="en-US"/>
              <a:t>"The development of </a:t>
            </a:r>
            <a:r>
              <a:rPr lang="en-US" b="1"/>
              <a:t>RETA and LACE is Phase 2</a:t>
            </a:r>
            <a:r>
              <a:rPr lang="en-US"/>
              <a:t>. Work is actively underway to create this content, building upon the infrastructure already established. They will be launched once the foundational toolkits are fully implemented and reviewed.“</a:t>
            </a:r>
          </a:p>
          <a:p>
            <a:pPr>
              <a:spcBef>
                <a:spcPts val="0"/>
              </a:spcBef>
              <a:spcAft>
                <a:spcPts val="0"/>
              </a:spcAft>
            </a:pPr>
            <a:endParaRPr lang="en-GB">
              <a:solidFill>
                <a:srgbClr val="444444"/>
              </a:solidFill>
            </a:endParaRPr>
          </a:p>
          <a:p>
            <a:pPr>
              <a:spcBef>
                <a:spcPts val="0"/>
              </a:spcBef>
              <a:spcAft>
                <a:spcPts val="0"/>
              </a:spcAft>
            </a:pPr>
            <a:r>
              <a:rPr lang="en-US"/>
              <a:t>"The key takeaway is that these resources are coming, and they represent a huge step forward for structured career progression. Please keep checking the official ACCEND Learning Hub for announcements regarding their release and I will also keep people informed of any developments</a:t>
            </a:r>
            <a:endParaRPr lang="en-GB">
              <a:solidFill>
                <a:srgbClr val="444444"/>
              </a:solidFill>
            </a:endParaRPr>
          </a:p>
          <a:p>
            <a:endParaRPr lang="en-GB"/>
          </a:p>
        </p:txBody>
      </p:sp>
      <p:sp>
        <p:nvSpPr>
          <p:cNvPr id="4" name="Slide Number Placeholder 3"/>
          <p:cNvSpPr>
            <a:spLocks noGrp="1"/>
          </p:cNvSpPr>
          <p:nvPr>
            <p:ph type="sldNum" sz="quarter" idx="5"/>
          </p:nvPr>
        </p:nvSpPr>
        <p:spPr/>
        <p:txBody>
          <a:bodyPr/>
          <a:lstStyle/>
          <a:p>
            <a:pPr>
              <a:defRPr/>
            </a:pPr>
            <a:fld id="{387612CC-38AC-4C4A-90D8-60E055B0193D}" type="slidenum">
              <a:rPr lang="en-US" smtClean="0"/>
              <a:pPr>
                <a:defRPr/>
              </a:pPr>
              <a:t>10</a:t>
            </a:fld>
            <a:endParaRPr lang="en-US"/>
          </a:p>
        </p:txBody>
      </p:sp>
    </p:spTree>
    <p:extLst>
      <p:ext uri="{BB962C8B-B14F-4D97-AF65-F5344CB8AC3E}">
        <p14:creationId xmlns:p14="http://schemas.microsoft.com/office/powerpoint/2010/main" val="821100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a:spcBef>
                <a:spcPts val="0"/>
              </a:spcBef>
              <a:spcAft>
                <a:spcPts val="0"/>
              </a:spcAft>
            </a:pPr>
            <a:r>
              <a:rPr lang="en-US"/>
              <a:t>To conclude, I want to address the timeline. ACCEND is a phased rollout. </a:t>
            </a:r>
          </a:p>
          <a:p>
            <a:pPr>
              <a:spcBef>
                <a:spcPts val="0"/>
              </a:spcBef>
              <a:spcAft>
                <a:spcPts val="0"/>
              </a:spcAft>
            </a:pPr>
            <a:endParaRPr lang="en-US" b="1"/>
          </a:p>
          <a:p>
            <a:pPr>
              <a:spcBef>
                <a:spcPts val="0"/>
              </a:spcBef>
              <a:spcAft>
                <a:spcPts val="0"/>
              </a:spcAft>
            </a:pPr>
            <a:r>
              <a:rPr lang="en-US" b="1"/>
              <a:t>Phase 1</a:t>
            </a:r>
            <a:r>
              <a:rPr lang="en-US"/>
              <a:t> has focused on the foundational resources: the </a:t>
            </a:r>
            <a:r>
              <a:rPr lang="en-US" b="1"/>
              <a:t>Supportive and Assistive Workforce Toolkit</a:t>
            </a:r>
            <a:r>
              <a:rPr lang="en-US"/>
              <a:t> and the </a:t>
            </a:r>
            <a:r>
              <a:rPr lang="en-US" i="1"/>
              <a:t>Foundations of Cancer Care</a:t>
            </a:r>
            <a:r>
              <a:rPr lang="en-US"/>
              <a:t> modules.“</a:t>
            </a:r>
          </a:p>
          <a:p>
            <a:pPr>
              <a:spcBef>
                <a:spcPts val="0"/>
              </a:spcBef>
              <a:spcAft>
                <a:spcPts val="0"/>
              </a:spcAft>
            </a:pPr>
            <a:endParaRPr lang="en-US">
              <a:solidFill>
                <a:srgbClr val="444444"/>
              </a:solidFill>
            </a:endParaRPr>
          </a:p>
          <a:p>
            <a:pPr>
              <a:spcBef>
                <a:spcPts val="0"/>
              </a:spcBef>
              <a:spcAft>
                <a:spcPts val="0"/>
              </a:spcAft>
            </a:pPr>
            <a:r>
              <a:rPr lang="en-US"/>
              <a:t>"The development of </a:t>
            </a:r>
            <a:r>
              <a:rPr lang="en-US" b="1"/>
              <a:t>RETA and LACE is Phase 2</a:t>
            </a:r>
            <a:r>
              <a:rPr lang="en-US"/>
              <a:t>. Work is actively underway to create this content, building upon the infrastructure already established. They will be launched once the foundational toolkits are fully implemented and reviewed.“</a:t>
            </a:r>
          </a:p>
          <a:p>
            <a:pPr>
              <a:spcBef>
                <a:spcPts val="0"/>
              </a:spcBef>
              <a:spcAft>
                <a:spcPts val="0"/>
              </a:spcAft>
            </a:pPr>
            <a:endParaRPr lang="en-GB">
              <a:solidFill>
                <a:srgbClr val="444444"/>
              </a:solidFill>
            </a:endParaRPr>
          </a:p>
          <a:p>
            <a:pPr>
              <a:spcBef>
                <a:spcPts val="0"/>
              </a:spcBef>
              <a:spcAft>
                <a:spcPts val="0"/>
              </a:spcAft>
            </a:pPr>
            <a:r>
              <a:rPr lang="en-US"/>
              <a:t>"The key takeaway is that these resources are coming, and they represent a huge step forward for structured career progression. Please keep checking the official ACCEND Learning Hub for announcements regarding their release and I will also keep people informed of any developments</a:t>
            </a:r>
            <a:endParaRPr lang="en-GB">
              <a:solidFill>
                <a:srgbClr val="444444"/>
              </a:solidFill>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pPr>
              <a:defRPr/>
            </a:pPr>
            <a:fld id="{387612CC-38AC-4C4A-90D8-60E055B0193D}" type="slidenum">
              <a:rPr lang="en-US"/>
              <a:pPr>
                <a:defRPr/>
              </a:pPr>
              <a:t>12</a:t>
            </a:fld>
            <a:endParaRPr lang="en-US"/>
          </a:p>
        </p:txBody>
      </p:sp>
    </p:spTree>
    <p:extLst>
      <p:ext uri="{BB962C8B-B14F-4D97-AF65-F5344CB8AC3E}">
        <p14:creationId xmlns:p14="http://schemas.microsoft.com/office/powerpoint/2010/main" val="2520700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b="1"/>
              <a:t>As I introduce the ACCEND framework over the next couple of months,  you'll see there are clearly defined Levels of Practice, which will be demonstrated across the next two slides. These levels—Assistive and supportive, </a:t>
            </a:r>
            <a:r>
              <a:rPr lang="en-US" b="1" err="1"/>
              <a:t>prereg</a:t>
            </a:r>
            <a:r>
              <a:rPr lang="en-US" b="1"/>
              <a:t> Enhanced, Advanced, and consultant levels act as your official 'home base' and are typically tied to your formal job title and minimum academic qualifications.</a:t>
            </a:r>
            <a:endParaRPr lang="en-US" b="1">
              <a:ea typeface="Calibri"/>
              <a:cs typeface="Calibri"/>
            </a:endParaRPr>
          </a:p>
          <a:p>
            <a:endParaRPr lang="en-US" b="1"/>
          </a:p>
          <a:p>
            <a:r>
              <a:rPr lang="en-US" b="1"/>
              <a:t>However, I know that we are all dynamic professionals, and in practice, things aren't always so neat! It is incredibly common for elements of your day-to-day role to occasionally push you into a higher level of practice. You might be an Enhanced Practitioner, for instance, dealing with a complex issue that requires an Advanced-level skill. This could be defined as enhanced and working towards advanced. </a:t>
            </a:r>
            <a:endParaRPr lang="en-US" b="1">
              <a:ea typeface="Calibri"/>
              <a:cs typeface="Calibri"/>
            </a:endParaRPr>
          </a:p>
          <a:p>
            <a:endParaRPr lang="en-US" b="1"/>
          </a:p>
          <a:p>
            <a:r>
              <a:rPr lang="en-US" b="1"/>
              <a:t>"The good news? If you can robustly demonstrate that higher-level practice with clear evidence, you should absolutely self-assess against that specific Capability in Practice (</a:t>
            </a:r>
            <a:r>
              <a:rPr lang="en-US" b="1" err="1"/>
              <a:t>CiP</a:t>
            </a:r>
            <a:r>
              <a:rPr lang="en-US" b="1"/>
              <a:t>) in your portfolio. This shows the scope and depth of your current contribution.</a:t>
            </a:r>
            <a:endParaRPr lang="en-US" b="1">
              <a:ea typeface="Calibri"/>
              <a:cs typeface="Calibri"/>
            </a:endParaRPr>
          </a:p>
          <a:p>
            <a:endParaRPr lang="en-US" b="1"/>
          </a:p>
          <a:p>
            <a:r>
              <a:rPr lang="en-US" b="1"/>
              <a:t>"The key distinction is this: if you do not meet the </a:t>
            </a:r>
            <a:r>
              <a:rPr lang="en-US" b="1" i="1"/>
              <a:t>overall</a:t>
            </a:r>
            <a:r>
              <a:rPr lang="en-US" b="1"/>
              <a:t> criteria for the higher Level (e.g., you lack the required academic certification), then you should only self-assess your Level of Practice that you are currently employed as. Think of the Level as your official title, and the </a:t>
            </a:r>
            <a:r>
              <a:rPr lang="en-US" b="1" err="1"/>
              <a:t>CiPs</a:t>
            </a:r>
            <a:r>
              <a:rPr lang="en-US" b="1"/>
              <a:t> as the specific, impressive achievements you collect along the way."</a:t>
            </a:r>
            <a:endParaRPr lang="en-US" b="1">
              <a:ea typeface="Calibri"/>
              <a:cs typeface="Calibri"/>
            </a:endParaRPr>
          </a:p>
          <a:p>
            <a:br>
              <a:rPr lang="en-US"/>
            </a:br>
            <a:endParaRPr lang="en-US" b="1">
              <a:ea typeface="Calibri"/>
              <a:cs typeface="Calibri"/>
            </a:endParaRPr>
          </a:p>
          <a:p>
            <a:endParaRPr lang="en-US" b="1">
              <a:ea typeface="Calibri"/>
              <a:cs typeface="Calibri"/>
            </a:endParaRPr>
          </a:p>
        </p:txBody>
      </p:sp>
      <p:sp>
        <p:nvSpPr>
          <p:cNvPr id="4" name="Slide Number Placeholder 3"/>
          <p:cNvSpPr>
            <a:spLocks noGrp="1"/>
          </p:cNvSpPr>
          <p:nvPr>
            <p:ph type="sldNum" sz="quarter" idx="5"/>
          </p:nvPr>
        </p:nvSpPr>
        <p:spPr/>
        <p:txBody>
          <a:bodyPr/>
          <a:lstStyle/>
          <a:p>
            <a:pPr>
              <a:defRPr/>
            </a:pPr>
            <a:fld id="{387612CC-38AC-4C4A-90D8-60E055B0193D}" type="slidenum">
              <a:rPr lang="en-US"/>
              <a:pPr>
                <a:defRPr/>
              </a:pPr>
              <a:t>2</a:t>
            </a:fld>
            <a:endParaRPr lang="en-US"/>
          </a:p>
        </p:txBody>
      </p:sp>
    </p:spTree>
    <p:extLst>
      <p:ext uri="{BB962C8B-B14F-4D97-AF65-F5344CB8AC3E}">
        <p14:creationId xmlns:p14="http://schemas.microsoft.com/office/powerpoint/2010/main" val="1080125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b="1"/>
              <a:t>So, how do we use this distinction to progress your career? This is where the framework becomes a powerful tool for progression.</a:t>
            </a:r>
            <a:endParaRPr lang="en-US" b="1">
              <a:solidFill>
                <a:srgbClr val="000000"/>
              </a:solidFill>
              <a:ea typeface="Calibri"/>
              <a:cs typeface="Calibri"/>
            </a:endParaRPr>
          </a:p>
          <a:p>
            <a:endParaRPr lang="en-US" b="1">
              <a:ea typeface="Calibri"/>
              <a:cs typeface="Calibri"/>
            </a:endParaRPr>
          </a:p>
          <a:p>
            <a:r>
              <a:rPr lang="en-US" b="1"/>
              <a:t>If you are consistently operating at the higher level of </a:t>
            </a:r>
            <a:r>
              <a:rPr lang="en-US" b="1" err="1"/>
              <a:t>CiPs</a:t>
            </a:r>
            <a:r>
              <a:rPr lang="en-US" b="1"/>
              <a:t>, this needs to be a core subject for your appraisal discussion with your line manager. This documented evidence is crucial, especially for those who are focused on career progression and looking to move into that next bracket.</a:t>
            </a:r>
            <a:endParaRPr lang="en-US" b="1">
              <a:solidFill>
                <a:srgbClr val="000000"/>
              </a:solidFill>
              <a:ea typeface="Calibri"/>
              <a:cs typeface="Calibri"/>
            </a:endParaRPr>
          </a:p>
          <a:p>
            <a:endParaRPr lang="en-US" b="1">
              <a:ea typeface="Calibri"/>
              <a:cs typeface="Calibri"/>
            </a:endParaRPr>
          </a:p>
          <a:p>
            <a:r>
              <a:rPr lang="en-US" b="1"/>
              <a:t>Your self-assessment against the framework isn't just a record of the past; it's a justification for the future. It clearly shows that you are already operating with the capabilities needed for the next step, making a strong case for taking on extra education or applying for a higher-banded role.</a:t>
            </a:r>
            <a:endParaRPr lang="en-US" b="1">
              <a:solidFill>
                <a:srgbClr val="000000"/>
              </a:solidFill>
              <a:ea typeface="Calibri"/>
              <a:cs typeface="Calibri"/>
            </a:endParaRPr>
          </a:p>
          <a:p>
            <a:endParaRPr lang="en-US" b="1">
              <a:ea typeface="Calibri"/>
              <a:cs typeface="Calibri"/>
            </a:endParaRPr>
          </a:p>
          <a:p>
            <a:r>
              <a:rPr lang="en-US" b="1"/>
              <a:t>"For example: I must officially self-assess at the Enhanced level because I don't possess a Master's in Advanced Practice. But, as a Band 7 Team Lead, I have Level 2 psychological skills and use them daily within my clinical practice.  Therefore, I can confidently claim the Advanced </a:t>
            </a:r>
            <a:r>
              <a:rPr lang="en-US" b="1" err="1"/>
              <a:t>CiP</a:t>
            </a:r>
            <a:r>
              <a:rPr lang="en-US" b="1"/>
              <a:t> of 'Consistently role model highly developed interpersonal and advanced communication skills...'</a:t>
            </a:r>
            <a:endParaRPr lang="en-US" b="1">
              <a:solidFill>
                <a:srgbClr val="000000"/>
              </a:solidFill>
              <a:ea typeface="Calibri"/>
              <a:cs typeface="Calibri"/>
            </a:endParaRPr>
          </a:p>
          <a:p>
            <a:endParaRPr lang="en-US" b="1"/>
          </a:p>
          <a:p>
            <a:r>
              <a:rPr lang="en-US" b="1"/>
              <a:t>"I claim the </a:t>
            </a:r>
            <a:r>
              <a:rPr lang="en-US" b="1" i="1"/>
              <a:t>Capability</a:t>
            </a:r>
            <a:r>
              <a:rPr lang="en-US" b="1"/>
              <a:t>, but not the </a:t>
            </a:r>
            <a:r>
              <a:rPr lang="en-US" b="1" i="1"/>
              <a:t>Level</a:t>
            </a:r>
            <a:r>
              <a:rPr lang="en-US" b="1"/>
              <a:t>. This tells my manager, and the Trust, that I'm performing at a high capacity and that investing in the necessary Master's degree is the logical next step to formalise my practice and align my Level with my Capabilities."</a:t>
            </a:r>
            <a:endParaRPr lang="en-US" b="1">
              <a:solidFill>
                <a:srgbClr val="444444"/>
              </a:solidFill>
              <a:ea typeface="Calibri"/>
              <a:cs typeface="Calibri"/>
            </a:endParaRPr>
          </a:p>
          <a:p>
            <a:endParaRPr lang="en-US" b="1">
              <a:ea typeface="Calibri"/>
              <a:cs typeface="Calibri"/>
            </a:endParaRPr>
          </a:p>
          <a:p>
            <a:r>
              <a:rPr lang="en-US" b="1">
                <a:ea typeface="Calibri"/>
                <a:cs typeface="Calibri"/>
              </a:rPr>
              <a:t>Many cancer </a:t>
            </a:r>
            <a:r>
              <a:rPr lang="en-US" b="1" err="1">
                <a:ea typeface="Calibri"/>
                <a:cs typeface="Calibri"/>
              </a:rPr>
              <a:t>practioners</a:t>
            </a:r>
            <a:r>
              <a:rPr lang="en-US" b="1">
                <a:ea typeface="Calibri"/>
                <a:cs typeface="Calibri"/>
              </a:rPr>
              <a:t> work at a higher level because of their experience and skills developed over years of clinical practice. Many people who are aligned within the enhanced level of practice will practice in some area at a higher level. The evidence provided can be both informal and formal. For instance, you could provide a patient consultation as part of your evidence and define the areas that meet the advanced level of practice to fulfil that capability.</a:t>
            </a:r>
          </a:p>
        </p:txBody>
      </p:sp>
      <p:sp>
        <p:nvSpPr>
          <p:cNvPr id="4" name="Slide Number Placeholder 3"/>
          <p:cNvSpPr>
            <a:spLocks noGrp="1"/>
          </p:cNvSpPr>
          <p:nvPr>
            <p:ph type="sldNum" sz="quarter" idx="5"/>
          </p:nvPr>
        </p:nvSpPr>
        <p:spPr/>
        <p:txBody>
          <a:bodyPr/>
          <a:lstStyle/>
          <a:p>
            <a:pPr>
              <a:defRPr/>
            </a:pPr>
            <a:fld id="{387612CC-38AC-4C4A-90D8-60E055B0193D}" type="slidenum">
              <a:rPr lang="en-US"/>
              <a:pPr>
                <a:defRPr/>
              </a:pPr>
              <a:t>3</a:t>
            </a:fld>
            <a:endParaRPr lang="en-US"/>
          </a:p>
        </p:txBody>
      </p:sp>
    </p:spTree>
    <p:extLst>
      <p:ext uri="{BB962C8B-B14F-4D97-AF65-F5344CB8AC3E}">
        <p14:creationId xmlns:p14="http://schemas.microsoft.com/office/powerpoint/2010/main" val="1671468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rtl="0"/>
            <a:r>
              <a:rPr lang="en-GB" sz="1600" b="1" kern="1200">
                <a:solidFill>
                  <a:schemeClr val="tx1"/>
                </a:solidFill>
                <a:effectLst/>
                <a:latin typeface="Arial Black" panose="020B0A04020102020204" pitchFamily="34" charset="0"/>
                <a:ea typeface="+mn-ea"/>
                <a:cs typeface="+mn-cs"/>
              </a:rPr>
              <a:t>So moving on to the education part of ACCEND. </a:t>
            </a:r>
          </a:p>
          <a:p>
            <a:pPr rtl="0"/>
            <a:r>
              <a:rPr lang="en-GB" sz="1600" b="1" kern="1200">
                <a:solidFill>
                  <a:schemeClr val="tx1"/>
                </a:solidFill>
                <a:effectLst/>
                <a:latin typeface="Arial Black" panose="020B0A04020102020204" pitchFamily="34" charset="0"/>
                <a:ea typeface="+mn-ea"/>
                <a:cs typeface="+mn-cs"/>
              </a:rPr>
              <a:t>The ACCEND Hub acts as a digital "go-to" place, hosted on the NHS Learning Hub (e-learning for healthcare/e-</a:t>
            </a:r>
            <a:r>
              <a:rPr lang="en-GB" sz="1600" b="1" kern="1200" err="1">
                <a:solidFill>
                  <a:schemeClr val="tx1"/>
                </a:solidFill>
                <a:effectLst/>
                <a:latin typeface="Arial Black" panose="020B0A04020102020204" pitchFamily="34" charset="0"/>
                <a:ea typeface="+mn-ea"/>
                <a:cs typeface="+mn-cs"/>
              </a:rPr>
              <a:t>lfh</a:t>
            </a:r>
            <a:r>
              <a:rPr lang="en-GB" sz="1600" b="1" kern="1200">
                <a:solidFill>
                  <a:schemeClr val="tx1"/>
                </a:solidFill>
                <a:effectLst/>
                <a:latin typeface="Arial Black" panose="020B0A04020102020204" pitchFamily="34" charset="0"/>
                <a:ea typeface="+mn-ea"/>
                <a:cs typeface="+mn-cs"/>
              </a:rPr>
              <a:t> platform).</a:t>
            </a:r>
          </a:p>
          <a:p>
            <a:pPr rtl="0"/>
            <a:r>
              <a:rPr lang="en-GB" sz="1600" b="1" kern="1200">
                <a:solidFill>
                  <a:schemeClr val="tx1"/>
                </a:solidFill>
                <a:effectLst/>
                <a:latin typeface="Arial Black" panose="020B0A04020102020204" pitchFamily="34" charset="0"/>
                <a:ea typeface="+mn-ea"/>
                <a:cs typeface="+mn-cs"/>
              </a:rPr>
              <a:t>So, what is Currently Available on here?</a:t>
            </a:r>
          </a:p>
          <a:p>
            <a:pPr rtl="0"/>
            <a:endParaRPr lang="en-GB" sz="1600" b="1">
              <a:latin typeface="Arial Black" panose="020B0A04020102020204" pitchFamily="34" charset="0"/>
            </a:endParaRPr>
          </a:p>
          <a:p>
            <a:r>
              <a:rPr lang="en-GB" sz="1600" b="1">
                <a:latin typeface="Arial Black" panose="020B0A04020102020204" pitchFamily="34" charset="0"/>
              </a:rPr>
              <a:t>The initial deployment of the ACCEND Hub strategically prioritised establishing a core educational baseline and essential tools for </a:t>
            </a:r>
            <a:r>
              <a:rPr lang="en-GB" sz="1600" b="1" err="1">
                <a:latin typeface="Arial Black" panose="020B0A04020102020204" pitchFamily="34" charset="0"/>
              </a:rPr>
              <a:t>prereg</a:t>
            </a:r>
            <a:r>
              <a:rPr lang="en-GB" sz="1600" b="1">
                <a:latin typeface="Arial Black" panose="020B0A04020102020204" pitchFamily="34" charset="0"/>
              </a:rPr>
              <a:t> staff and the supportive and assistive workforce:</a:t>
            </a:r>
          </a:p>
          <a:p>
            <a:r>
              <a:rPr lang="en-GB" sz="1600" b="1">
                <a:latin typeface="Arial Black" panose="020B0A04020102020204" pitchFamily="34" charset="0"/>
              </a:rPr>
              <a:t>Firstly is the Foundations of Cancer Care E-Learning Programme  with Nine Modules:</a:t>
            </a:r>
          </a:p>
          <a:p>
            <a:pPr lvl="1"/>
            <a:r>
              <a:rPr lang="en-GB" sz="1600" b="1">
                <a:latin typeface="Arial Black" panose="020B0A04020102020204" pitchFamily="34" charset="0"/>
              </a:rPr>
              <a:t>This flagship course delivers essential core knowledge across critical domains (e.g., the science of cancer, personalised treatment pathways, and palliative care). It is designed for the Pre-registration workforce, especially useful for them on cancer-based placements .</a:t>
            </a:r>
          </a:p>
          <a:p>
            <a:r>
              <a:rPr lang="en-GB" sz="1600" b="1">
                <a:latin typeface="Arial Black" panose="020B0A04020102020204" pitchFamily="34" charset="0"/>
              </a:rPr>
              <a:t>Secondly is the Supportive and Assistive Workforce Toolkit:</a:t>
            </a:r>
          </a:p>
          <a:p>
            <a:pPr marL="457200" marR="0" lvl="1" indent="0" algn="l" defTabSz="914400" rtl="0" eaLnBrk="1" fontAlgn="base" latinLnBrk="0" hangingPunct="1">
              <a:lnSpc>
                <a:spcPct val="100000"/>
              </a:lnSpc>
              <a:spcBef>
                <a:spcPct val="30000"/>
              </a:spcBef>
              <a:spcAft>
                <a:spcPct val="0"/>
              </a:spcAft>
              <a:buClrTx/>
              <a:buSzTx/>
              <a:buFontTx/>
              <a:buNone/>
              <a:tabLst/>
              <a:defRPr/>
            </a:pPr>
            <a:r>
              <a:rPr lang="en-GB" sz="1600" b="1">
                <a:latin typeface="Arial Black" panose="020B0A04020102020204" pitchFamily="34" charset="0"/>
              </a:rPr>
              <a:t>Provides practical resources, such as </a:t>
            </a:r>
            <a:r>
              <a:rPr lang="en-GB" sz="1200" b="1" i="0" u="none" strike="noStrike" kern="1200">
                <a:solidFill>
                  <a:schemeClr val="tx1"/>
                </a:solidFill>
                <a:effectLst/>
                <a:latin typeface="+mn-lt"/>
                <a:ea typeface="+mn-ea"/>
                <a:cs typeface="+mn-cs"/>
                <a:hlinkClick r:id="rId3"/>
              </a:rPr>
              <a:t>Role profiles within supportive and assistive workforce</a:t>
            </a:r>
            <a:r>
              <a:rPr lang="en-GB" sz="1200" b="1" i="0" u="none" strike="noStrike" kern="1200">
                <a:solidFill>
                  <a:schemeClr val="tx1"/>
                </a:solidFill>
                <a:effectLst/>
                <a:latin typeface="+mn-lt"/>
                <a:ea typeface="+mn-ea"/>
                <a:cs typeface="+mn-cs"/>
              </a:rPr>
              <a:t>, </a:t>
            </a:r>
            <a:r>
              <a:rPr lang="en-GB" sz="1200" b="1" i="0" u="none" strike="noStrike" kern="1200">
                <a:solidFill>
                  <a:schemeClr val="tx1"/>
                </a:solidFill>
                <a:effectLst/>
                <a:latin typeface="+mn-lt"/>
                <a:ea typeface="+mn-ea"/>
                <a:cs typeface="+mn-cs"/>
                <a:hlinkClick r:id="rId4"/>
              </a:rPr>
              <a:t>Role profiles within cancer care</a:t>
            </a:r>
            <a:r>
              <a:rPr lang="en-GB" sz="1200" b="1" i="0" u="none" strike="noStrike" kern="1200">
                <a:solidFill>
                  <a:schemeClr val="tx1"/>
                </a:solidFill>
                <a:effectLst/>
                <a:latin typeface="+mn-lt"/>
                <a:ea typeface="+mn-ea"/>
                <a:cs typeface="+mn-cs"/>
              </a:rPr>
              <a:t>, </a:t>
            </a:r>
            <a:r>
              <a:rPr lang="en-GB" sz="1200" b="1" i="0" kern="1200">
                <a:solidFill>
                  <a:schemeClr val="tx1"/>
                </a:solidFill>
                <a:effectLst/>
                <a:latin typeface="+mn-lt"/>
                <a:ea typeface="+mn-ea"/>
                <a:cs typeface="+mn-cs"/>
              </a:rPr>
              <a:t>ACCEND framework simplified. </a:t>
            </a:r>
            <a:endParaRPr lang="en-GB" sz="1600" b="1">
              <a:latin typeface="Arial Black" panose="020B0A04020102020204" pitchFamily="34" charset="0"/>
            </a:endParaRPr>
          </a:p>
          <a:p>
            <a:r>
              <a:rPr lang="en-GB" sz="1600" b="1">
                <a:latin typeface="Arial Black" panose="020B0A04020102020204" pitchFamily="34" charset="0"/>
              </a:rPr>
              <a:t>And Thirdly Framework Implementation Resources:</a:t>
            </a:r>
          </a:p>
          <a:p>
            <a:pPr lvl="1"/>
            <a:r>
              <a:rPr lang="en-GB" sz="1600" b="1">
                <a:latin typeface="Arial Black" panose="020B0A04020102020204" pitchFamily="34" charset="0"/>
              </a:rPr>
              <a:t>Full access to the official Framework documents and Implementation Guides.</a:t>
            </a:r>
          </a:p>
          <a:p>
            <a:pPr lvl="1"/>
            <a:r>
              <a:rPr lang="en-GB" sz="1600" b="1">
                <a:latin typeface="Arial Black" panose="020B0A04020102020204" pitchFamily="34" charset="0"/>
              </a:rPr>
              <a:t>Visual aids, including animations and detailed role profiles (e.g., CNS, OT), which dynamically illustrate Framework application and career progression.</a:t>
            </a:r>
          </a:p>
          <a:p>
            <a:pPr rtl="0"/>
            <a:endParaRPr lang="en-GB" sz="1600" b="1" kern="1200">
              <a:solidFill>
                <a:schemeClr val="tx1"/>
              </a:solidFill>
              <a:effectLst/>
              <a:latin typeface="Arial Black" panose="020B0A04020102020204" pitchFamily="34" charset="0"/>
              <a:ea typeface="+mn-ea"/>
              <a:cs typeface="+mn-cs"/>
            </a:endParaRPr>
          </a:p>
          <a:p>
            <a:pPr rtl="0"/>
            <a:endParaRPr lang="en-GB" sz="1600" b="1" kern="1200">
              <a:solidFill>
                <a:schemeClr val="tx1"/>
              </a:solidFill>
              <a:effectLst/>
              <a:latin typeface="Arial Black" panose="020B0A04020102020204" pitchFamily="34" charset="0"/>
              <a:ea typeface="+mn-ea"/>
              <a:cs typeface="+mn-cs"/>
            </a:endParaRPr>
          </a:p>
          <a:p>
            <a:pPr rtl="0"/>
            <a:r>
              <a:rPr lang="en-GB" sz="1600" b="1" kern="1200">
                <a:solidFill>
                  <a:schemeClr val="tx1"/>
                </a:solidFill>
                <a:effectLst/>
                <a:latin typeface="Arial Black" panose="020B0A04020102020204" pitchFamily="34" charset="0"/>
                <a:ea typeface="+mn-ea"/>
                <a:cs typeface="+mn-cs"/>
              </a:rPr>
              <a:t>The ACCEND hub is continually evolving, with a focus on expanding coverage to higher career levels and enhancing usability:</a:t>
            </a:r>
          </a:p>
          <a:p>
            <a:pPr rtl="0"/>
            <a:endParaRPr lang="en-GB" sz="1600" b="1" kern="1200">
              <a:solidFill>
                <a:schemeClr val="tx1"/>
              </a:solidFill>
              <a:effectLst/>
              <a:latin typeface="Arial Black" panose="020B0A04020102020204" pitchFamily="34" charset="0"/>
              <a:ea typeface="+mn-ea"/>
              <a:cs typeface="+mn-cs"/>
            </a:endParaRPr>
          </a:p>
          <a:p>
            <a:pPr rtl="0"/>
            <a:r>
              <a:rPr lang="en-GB" sz="1600" b="1" kern="1200">
                <a:solidFill>
                  <a:schemeClr val="tx1"/>
                </a:solidFill>
                <a:effectLst/>
                <a:latin typeface="Arial Black" panose="020B0A04020102020204" pitchFamily="34" charset="0"/>
                <a:ea typeface="+mn-ea"/>
                <a:cs typeface="+mn-cs"/>
              </a:rPr>
              <a:t>One being the RETA hub and Leadership Content:</a:t>
            </a:r>
          </a:p>
          <a:p>
            <a:pPr rtl="0"/>
            <a:endParaRPr lang="en-GB" sz="1600" b="1" kern="1200">
              <a:solidFill>
                <a:schemeClr val="tx1"/>
              </a:solidFill>
              <a:effectLst/>
              <a:latin typeface="Arial Black" panose="020B0A04020102020204" pitchFamily="34" charset="0"/>
              <a:ea typeface="+mn-ea"/>
              <a:cs typeface="+mn-cs"/>
            </a:endParaRPr>
          </a:p>
          <a:p>
            <a:pPr lvl="1" rtl="0"/>
            <a:r>
              <a:rPr lang="en-GB" sz="1600" b="1" kern="1200">
                <a:solidFill>
                  <a:schemeClr val="tx1"/>
                </a:solidFill>
                <a:effectLst/>
                <a:latin typeface="Arial Black" panose="020B0A04020102020204" pitchFamily="34" charset="0"/>
                <a:ea typeface="+mn-ea"/>
                <a:cs typeface="+mn-cs"/>
              </a:rPr>
              <a:t>Development and launch of dedicated learning content for the Registered, Enhanced, towards Advanced (RETA) levels of practice including a course finder tool.</a:t>
            </a:r>
          </a:p>
          <a:p>
            <a:pPr lvl="1" rtl="0"/>
            <a:endParaRPr lang="en-GB" sz="1600" b="1" kern="1200">
              <a:solidFill>
                <a:schemeClr val="tx1"/>
              </a:solidFill>
              <a:effectLst/>
              <a:latin typeface="Arial Black" panose="020B0A04020102020204" pitchFamily="34" charset="0"/>
              <a:ea typeface="+mn-ea"/>
              <a:cs typeface="+mn-cs"/>
            </a:endParaRPr>
          </a:p>
          <a:p>
            <a:pPr lvl="1" rtl="0"/>
            <a:r>
              <a:rPr lang="en-GB" sz="1600" b="1" kern="1200">
                <a:solidFill>
                  <a:schemeClr val="tx1"/>
                </a:solidFill>
                <a:effectLst/>
                <a:latin typeface="Arial Black" panose="020B0A04020102020204" pitchFamily="34" charset="0"/>
                <a:ea typeface="+mn-ea"/>
                <a:cs typeface="+mn-cs"/>
              </a:rPr>
              <a:t>New modules introduced focusing on Consultant and Strategic Leadership roles.</a:t>
            </a:r>
          </a:p>
          <a:p>
            <a:pPr lvl="1" rtl="0"/>
            <a:endParaRPr lang="en-GB" sz="1600" b="1" kern="1200">
              <a:solidFill>
                <a:schemeClr val="tx1"/>
              </a:solidFill>
              <a:effectLst/>
              <a:latin typeface="Arial Black" panose="020B0A04020102020204" pitchFamily="34" charset="0"/>
              <a:ea typeface="+mn-ea"/>
              <a:cs typeface="+mn-cs"/>
            </a:endParaRPr>
          </a:p>
          <a:p>
            <a:pPr rtl="0"/>
            <a:r>
              <a:rPr lang="en-GB" sz="1600" b="1" kern="1200">
                <a:solidFill>
                  <a:schemeClr val="tx1"/>
                </a:solidFill>
                <a:effectLst/>
                <a:latin typeface="Arial Black" panose="020B0A04020102020204" pitchFamily="34" charset="0"/>
                <a:ea typeface="+mn-ea"/>
                <a:cs typeface="+mn-cs"/>
              </a:rPr>
              <a:t>2</a:t>
            </a:r>
          </a:p>
          <a:p>
            <a:pPr rtl="0"/>
            <a:r>
              <a:rPr lang="en-GB" sz="1600" b="1" kern="1200">
                <a:solidFill>
                  <a:schemeClr val="tx1"/>
                </a:solidFill>
                <a:effectLst/>
                <a:latin typeface="Arial Black" panose="020B0A04020102020204" pitchFamily="34" charset="0"/>
                <a:ea typeface="+mn-ea"/>
                <a:cs typeface="+mn-cs"/>
              </a:rPr>
              <a:t>Macmillan Cancer Support (Source 1.1, 1.6)</a:t>
            </a:r>
          </a:p>
          <a:p>
            <a:pPr rtl="0"/>
            <a:r>
              <a:rPr lang="en-GB" sz="1600" b="1" kern="1200">
                <a:solidFill>
                  <a:schemeClr val="tx1"/>
                </a:solidFill>
                <a:effectLst/>
                <a:latin typeface="Arial Black" panose="020B0A04020102020204" pitchFamily="34" charset="0"/>
                <a:ea typeface="+mn-ea"/>
                <a:cs typeface="+mn-cs"/>
              </a:rPr>
              <a:t>Cheshire &amp; Merseyside Cancer Alliance (Source 1.2)</a:t>
            </a:r>
          </a:p>
          <a:p>
            <a:pPr rtl="0"/>
            <a:r>
              <a:rPr lang="en-GB" sz="1600" b="1" kern="1200">
                <a:solidFill>
                  <a:schemeClr val="tx1"/>
                </a:solidFill>
                <a:effectLst/>
                <a:latin typeface="Arial Black" panose="020B0A04020102020204" pitchFamily="34" charset="0"/>
                <a:ea typeface="+mn-ea"/>
                <a:cs typeface="+mn-cs"/>
              </a:rPr>
              <a:t>RCN Cancer Forum (Source 2.4)</a:t>
            </a:r>
          </a:p>
          <a:p>
            <a:endParaRPr lang="en-GB" sz="1600"/>
          </a:p>
        </p:txBody>
      </p:sp>
      <p:sp>
        <p:nvSpPr>
          <p:cNvPr id="4" name="Slide Number Placeholder 3"/>
          <p:cNvSpPr>
            <a:spLocks noGrp="1"/>
          </p:cNvSpPr>
          <p:nvPr>
            <p:ph type="sldNum" sz="quarter" idx="5"/>
          </p:nvPr>
        </p:nvSpPr>
        <p:spPr/>
        <p:txBody>
          <a:bodyPr/>
          <a:lstStyle/>
          <a:p>
            <a:pPr>
              <a:defRPr/>
            </a:pPr>
            <a:fld id="{387612CC-38AC-4C4A-90D8-60E055B0193D}" type="slidenum">
              <a:rPr lang="en-US" smtClean="0"/>
              <a:pPr>
                <a:defRPr/>
              </a:pPr>
              <a:t>4</a:t>
            </a:fld>
            <a:endParaRPr lang="en-US"/>
          </a:p>
        </p:txBody>
      </p:sp>
    </p:spTree>
    <p:extLst>
      <p:ext uri="{BB962C8B-B14F-4D97-AF65-F5344CB8AC3E}">
        <p14:creationId xmlns:p14="http://schemas.microsoft.com/office/powerpoint/2010/main" val="1045082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b="1">
                <a:solidFill>
                  <a:srgbClr val="212B32"/>
                </a:solidFill>
              </a:rPr>
              <a:t>The hub has a area were the ACCEND Framework is Simplified</a:t>
            </a:r>
            <a:br>
              <a:rPr lang="en-US" b="1">
                <a:cs typeface="+mn-lt"/>
              </a:rPr>
            </a:br>
            <a:r>
              <a:rPr lang="en-US" b="1">
                <a:cs typeface="+mn-lt"/>
              </a:rPr>
              <a:t>you can </a:t>
            </a:r>
            <a:r>
              <a:rPr lang="en-US" b="1">
                <a:solidFill>
                  <a:srgbClr val="212B32"/>
                </a:solidFill>
              </a:rPr>
              <a:t>Learn more about the ACCEND framework and how it relates to your role in cancer care.  The framework is for the supportive, assistive, nursing and allied health professions workforce who provide care to people affected by cancer in general and  within the specialist cancer settings, services and roles across the UK.</a:t>
            </a:r>
            <a:br>
              <a:rPr lang="en-US" b="1">
                <a:cs typeface="+mn-lt"/>
              </a:rPr>
            </a:br>
            <a:r>
              <a:rPr lang="en-US" b="1">
                <a:solidFill>
                  <a:srgbClr val="212B32"/>
                </a:solidFill>
              </a:rPr>
              <a:t>Currently, there are sessions which cover the ACCEND framework and role profiles within cancer and specifically in supportive and assistive level of care. More sessions will be added later to cover other levels. Additionally, there are also </a:t>
            </a:r>
            <a:r>
              <a:rPr lang="en-US" b="1" err="1">
                <a:solidFill>
                  <a:srgbClr val="212B32"/>
                </a:solidFill>
              </a:rPr>
              <a:t>programmes</a:t>
            </a:r>
            <a:r>
              <a:rPr lang="en-US" b="1">
                <a:solidFill>
                  <a:srgbClr val="212B32"/>
                </a:solidFill>
              </a:rPr>
              <a:t> for Foundations of Cancer Care and Primary Care Cancer Care Coordinator. </a:t>
            </a:r>
            <a:br>
              <a:rPr lang="en-US" b="1">
                <a:cs typeface="+mn-lt"/>
              </a:rPr>
            </a:br>
            <a:br>
              <a:rPr lang="en-US" b="1">
                <a:cs typeface="+mn-lt"/>
              </a:rPr>
            </a:br>
            <a:r>
              <a:rPr lang="en-US" b="1">
                <a:cs typeface="+mn-lt"/>
              </a:rPr>
              <a:t>The </a:t>
            </a:r>
            <a:r>
              <a:rPr lang="en-US" b="1">
                <a:solidFill>
                  <a:srgbClr val="212B32"/>
                </a:solidFill>
              </a:rPr>
              <a:t>ACCEND supportive and assistive workforce toolkit shows that the this workforce is a diverse group within nursing, allied health, administrative, and pharmacy teams, providing clinical, navigational, and administrative support across various settings like GP surgeries, hospitals, community centers, and patients' homes.  These sessions include the role profiles working in cancer care as well as some recommended resources. </a:t>
            </a:r>
            <a:br>
              <a:rPr lang="en-US" b="1">
                <a:cs typeface="+mn-lt"/>
              </a:rPr>
            </a:br>
            <a:br>
              <a:rPr lang="en-US" b="1">
                <a:cs typeface="+mn-lt"/>
              </a:rPr>
            </a:br>
            <a:r>
              <a:rPr lang="en-US" b="1">
                <a:solidFill>
                  <a:srgbClr val="212B32"/>
                </a:solidFill>
              </a:rPr>
              <a:t>Foundations of Cancer Care</a:t>
            </a:r>
            <a:br>
              <a:rPr lang="en-US" b="1">
                <a:cs typeface="+mn-lt"/>
              </a:rPr>
            </a:br>
            <a:r>
              <a:rPr lang="en-US" b="1">
                <a:solidFill>
                  <a:srgbClr val="212B32"/>
                </a:solidFill>
              </a:rPr>
              <a:t>Foundations of Cancer Care is a comprehensive </a:t>
            </a:r>
            <a:r>
              <a:rPr lang="en-US" b="1" err="1">
                <a:solidFill>
                  <a:srgbClr val="212B32"/>
                </a:solidFill>
              </a:rPr>
              <a:t>elearning</a:t>
            </a:r>
            <a:r>
              <a:rPr lang="en-US" b="1">
                <a:solidFill>
                  <a:srgbClr val="212B32"/>
                </a:solidFill>
              </a:rPr>
              <a:t> </a:t>
            </a:r>
            <a:r>
              <a:rPr lang="en-US" b="1" err="1">
                <a:solidFill>
                  <a:srgbClr val="212B32"/>
                </a:solidFill>
              </a:rPr>
              <a:t>programme</a:t>
            </a:r>
            <a:r>
              <a:rPr lang="en-US" b="1">
                <a:solidFill>
                  <a:srgbClr val="212B32"/>
                </a:solidFill>
              </a:rPr>
              <a:t> mainly designed and developed for pre-registration nursing and allied health professional students although it is recommended for anyone interested in increasing awareness in cancer care.</a:t>
            </a:r>
            <a:endParaRPr lang="en-US" b="1">
              <a:solidFill>
                <a:srgbClr val="212B32"/>
              </a:solidFill>
              <a:ea typeface="Calibri"/>
              <a:cs typeface="Calibri"/>
            </a:endParaRPr>
          </a:p>
          <a:p>
            <a:br>
              <a:rPr lang="en-US">
                <a:cs typeface="+mn-lt"/>
              </a:rPr>
            </a:br>
            <a:r>
              <a:rPr lang="en-US" b="1">
                <a:solidFill>
                  <a:srgbClr val="212B32"/>
                </a:solidFill>
              </a:rPr>
              <a:t>The Primary Cancer Care Coordinator training is designed to provide users with essential information on the significance of cancer prevention, screening and early diagnosis. Including addressing health inequalities and holistic care of patients affected by cancer.</a:t>
            </a:r>
            <a:br>
              <a:rPr lang="en-US" b="1">
                <a:cs typeface="+mn-lt"/>
              </a:rPr>
            </a:br>
            <a:endParaRPr lang="en-US" b="1">
              <a:solidFill>
                <a:srgbClr val="212B32"/>
              </a:solidFill>
            </a:endParaRPr>
          </a:p>
          <a:p>
            <a:endParaRPr lang="en-US">
              <a:cs typeface="+mn-lt"/>
            </a:endParaRPr>
          </a:p>
        </p:txBody>
      </p:sp>
      <p:sp>
        <p:nvSpPr>
          <p:cNvPr id="4" name="Slide Number Placeholder 3"/>
          <p:cNvSpPr>
            <a:spLocks noGrp="1"/>
          </p:cNvSpPr>
          <p:nvPr>
            <p:ph type="sldNum" sz="quarter" idx="5"/>
          </p:nvPr>
        </p:nvSpPr>
        <p:spPr/>
        <p:txBody>
          <a:bodyPr/>
          <a:lstStyle/>
          <a:p>
            <a:pPr>
              <a:defRPr/>
            </a:pPr>
            <a:fld id="{387612CC-38AC-4C4A-90D8-60E055B0193D}" type="slidenum">
              <a:rPr lang="en-US"/>
              <a:pPr>
                <a:defRPr/>
              </a:pPr>
              <a:t>5</a:t>
            </a:fld>
            <a:endParaRPr lang="en-US"/>
          </a:p>
        </p:txBody>
      </p:sp>
    </p:spTree>
    <p:extLst>
      <p:ext uri="{BB962C8B-B14F-4D97-AF65-F5344CB8AC3E}">
        <p14:creationId xmlns:p14="http://schemas.microsoft.com/office/powerpoint/2010/main" val="1485273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b="1"/>
              <a:t>As mentioned before the ACCEND hub is continually evolving, upcoming is both the RETA and LACE toolkits</a:t>
            </a:r>
          </a:p>
          <a:p>
            <a:r>
              <a:rPr lang="en-GB" b="1"/>
              <a:t>RE</a:t>
            </a:r>
          </a:p>
          <a:p>
            <a:endParaRPr lang="en-GB" b="1"/>
          </a:p>
          <a:p>
            <a:r>
              <a:rPr lang="en-GB" b="1"/>
              <a:t>These toolkits will be dedicated learning content for the Registered, Enhanced, To Advanced (RETA) levels of practice.</a:t>
            </a:r>
          </a:p>
          <a:p>
            <a:pPr lvl="1"/>
            <a:r>
              <a:rPr lang="en-GB" b="1"/>
              <a:t>LACE toolkit focusing on Consultant and Strategic Leadership roles.</a:t>
            </a:r>
          </a:p>
          <a:p>
            <a:pPr lvl="1"/>
            <a:endParaRPr lang="en-GB" b="1"/>
          </a:p>
          <a:p>
            <a:pPr lvl="1"/>
            <a:r>
              <a:rPr lang="en-GB" b="1"/>
              <a:t>These tool kits are currently being developed and will be launched onto the National learning hub hopefully early next year.</a:t>
            </a:r>
          </a:p>
          <a:p>
            <a:pPr>
              <a:spcBef>
                <a:spcPts val="0"/>
              </a:spcBef>
              <a:spcAft>
                <a:spcPts val="0"/>
              </a:spcAft>
            </a:pPr>
            <a:endParaRPr lang="en-US" b="1">
              <a:ea typeface="Calibri"/>
              <a:cs typeface="Calibri"/>
            </a:endParaRPr>
          </a:p>
        </p:txBody>
      </p:sp>
      <p:sp>
        <p:nvSpPr>
          <p:cNvPr id="4" name="Slide Number Placeholder 3"/>
          <p:cNvSpPr>
            <a:spLocks noGrp="1"/>
          </p:cNvSpPr>
          <p:nvPr>
            <p:ph type="sldNum" sz="quarter" idx="5"/>
          </p:nvPr>
        </p:nvSpPr>
        <p:spPr/>
        <p:txBody>
          <a:bodyPr/>
          <a:lstStyle/>
          <a:p>
            <a:pPr>
              <a:defRPr/>
            </a:pPr>
            <a:fld id="{387612CC-38AC-4C4A-90D8-60E055B0193D}" type="slidenum">
              <a:rPr lang="en-US"/>
              <a:pPr>
                <a:defRPr/>
              </a:pPr>
              <a:t>6</a:t>
            </a:fld>
            <a:endParaRPr lang="en-US"/>
          </a:p>
        </p:txBody>
      </p:sp>
    </p:spTree>
    <p:extLst>
      <p:ext uri="{BB962C8B-B14F-4D97-AF65-F5344CB8AC3E}">
        <p14:creationId xmlns:p14="http://schemas.microsoft.com/office/powerpoint/2010/main" val="561737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b="1">
                <a:ea typeface="Calibri"/>
                <a:cs typeface="Calibri"/>
              </a:rPr>
              <a:t>There is also Additional access to free education via the Macmillan website and you don’t have to be a Macmillan professional to access it. All the education is aligned to the ACCEND framework. This education is free to anyone who works within health care and is primarily focused on the supportive and assistive workforce. All the education is mapped to the ACCEND framework.</a:t>
            </a:r>
          </a:p>
          <a:p>
            <a:endParaRPr lang="en-US" b="1">
              <a:ea typeface="Calibri"/>
              <a:cs typeface="Calibri"/>
            </a:endParaRPr>
          </a:p>
          <a:p>
            <a:endParaRPr lang="en-US" b="1">
              <a:ea typeface="Calibri"/>
              <a:cs typeface="Calibri"/>
            </a:endParaRPr>
          </a:p>
          <a:p>
            <a:r>
              <a:rPr lang="en-US" b="1">
                <a:ea typeface="Calibri"/>
                <a:cs typeface="Calibri"/>
              </a:rPr>
              <a:t>Please go and check out these really good sites and I will inform you all when the hub has been updated to include more resources when it happens.</a:t>
            </a:r>
          </a:p>
        </p:txBody>
      </p:sp>
      <p:sp>
        <p:nvSpPr>
          <p:cNvPr id="4" name="Slide Number Placeholder 3"/>
          <p:cNvSpPr>
            <a:spLocks noGrp="1"/>
          </p:cNvSpPr>
          <p:nvPr>
            <p:ph type="sldNum" sz="quarter" idx="5"/>
          </p:nvPr>
        </p:nvSpPr>
        <p:spPr/>
        <p:txBody>
          <a:bodyPr/>
          <a:lstStyle/>
          <a:p>
            <a:pPr>
              <a:defRPr/>
            </a:pPr>
            <a:fld id="{387612CC-38AC-4C4A-90D8-60E055B0193D}" type="slidenum">
              <a:rPr lang="en-US"/>
              <a:pPr>
                <a:defRPr/>
              </a:pPr>
              <a:t>7</a:t>
            </a:fld>
            <a:endParaRPr lang="en-US"/>
          </a:p>
        </p:txBody>
      </p:sp>
    </p:spTree>
    <p:extLst>
      <p:ext uri="{BB962C8B-B14F-4D97-AF65-F5344CB8AC3E}">
        <p14:creationId xmlns:p14="http://schemas.microsoft.com/office/powerpoint/2010/main" val="357962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600" b="1" kern="1200">
                <a:solidFill>
                  <a:schemeClr val="tx1"/>
                </a:solidFill>
                <a:effectLst/>
                <a:latin typeface="Arial Black" panose="020B0A04020102020204" pitchFamily="34" charset="0"/>
                <a:ea typeface="+mn-ea"/>
                <a:cs typeface="+mn-cs"/>
              </a:rPr>
              <a:t>3. Framework Modernisation:</a:t>
            </a:r>
          </a:p>
          <a:p>
            <a:pPr lvl="1" rtl="0"/>
            <a:r>
              <a:rPr lang="en-GB" sz="1600" b="1" kern="1200">
                <a:solidFill>
                  <a:schemeClr val="tx1"/>
                </a:solidFill>
                <a:effectLst/>
                <a:latin typeface="Arial Black" panose="020B0A04020102020204" pitchFamily="34" charset="0"/>
                <a:ea typeface="+mn-ea"/>
                <a:cs typeface="+mn-cs"/>
              </a:rPr>
              <a:t>Digitisation of the ACCEND Framework to improve user experience, engagement, and ease of self-assessment and progression tracking.</a:t>
            </a:r>
          </a:p>
          <a:p>
            <a:pPr lvl="1" rtl="0"/>
            <a:r>
              <a:rPr lang="en-GB" sz="1600" b="1" kern="1200">
                <a:solidFill>
                  <a:schemeClr val="tx1"/>
                </a:solidFill>
                <a:effectLst/>
                <a:latin typeface="Arial Black" panose="020B0A04020102020204" pitchFamily="34" charset="0"/>
                <a:ea typeface="+mn-ea"/>
                <a:cs typeface="+mn-cs"/>
              </a:rPr>
              <a:t>Updating the Framework itself to formally incorporate education and research career pathways.</a:t>
            </a:r>
          </a:p>
          <a:p>
            <a:pPr rtl="0"/>
            <a:r>
              <a:rPr lang="en-GB" sz="1600" b="1" kern="1200">
                <a:solidFill>
                  <a:schemeClr val="tx1"/>
                </a:solidFill>
                <a:effectLst/>
                <a:latin typeface="Arial Black" panose="020B0A04020102020204" pitchFamily="34" charset="0"/>
                <a:ea typeface="+mn-ea"/>
                <a:cs typeface="+mn-cs"/>
              </a:rPr>
              <a:t>4. Education Standardisation:</a:t>
            </a:r>
          </a:p>
          <a:p>
            <a:pPr lvl="1" rtl="0"/>
            <a:r>
              <a:rPr lang="en-GB" sz="1600" b="1" kern="1200">
                <a:solidFill>
                  <a:schemeClr val="tx1"/>
                </a:solidFill>
                <a:effectLst/>
                <a:latin typeface="Arial Black" panose="020B0A04020102020204" pitchFamily="34" charset="0"/>
                <a:ea typeface="+mn-ea"/>
                <a:cs typeface="+mn-cs"/>
              </a:rPr>
              <a:t>Delivery of standardised education for the supportive and assistive workforce (e.g., 'Principles in Cancer Care').</a:t>
            </a:r>
          </a:p>
          <a:p>
            <a:pPr lvl="1" rtl="0"/>
            <a:r>
              <a:rPr lang="en-GB" sz="1600" b="1" kern="1200">
                <a:solidFill>
                  <a:schemeClr val="tx1"/>
                </a:solidFill>
                <a:effectLst/>
                <a:latin typeface="Arial Black" panose="020B0A04020102020204" pitchFamily="34" charset="0"/>
                <a:ea typeface="+mn-ea"/>
                <a:cs typeface="+mn-cs"/>
              </a:rPr>
              <a:t>Development of UK-wide pre-registration cancer curricula guidance for Higher Education Institutions.</a:t>
            </a:r>
          </a:p>
          <a:p>
            <a:pPr lvl="1" rtl="0"/>
            <a:r>
              <a:rPr lang="en-GB" sz="1600" b="1" kern="1200">
                <a:solidFill>
                  <a:schemeClr val="tx1"/>
                </a:solidFill>
                <a:effectLst/>
                <a:latin typeface="Arial Black" panose="020B0A04020102020204" pitchFamily="34" charset="0"/>
                <a:ea typeface="+mn-ea"/>
                <a:cs typeface="+mn-cs"/>
              </a:rPr>
              <a:t>There is currently development and roll out of a National course finder this is will allow people to look for available national training and education mapped to certain CIPs. After completing your self assessment against the capabilities of practice any identified gap in skills and knowledge this course finder will allow you to identify the education you need to fulfil those capabilities but also be able to find what education if available for people who want to progress to the next level of practice. Although all the mapping has been completed the tool is still under development to ensure that the course finder is accessible and easy to navigate.</a:t>
            </a:r>
          </a:p>
          <a:p>
            <a:pPr rtl="0"/>
            <a:r>
              <a:rPr lang="en-GB" sz="1600" b="1" kern="1200">
                <a:solidFill>
                  <a:schemeClr val="tx1"/>
                </a:solidFill>
                <a:effectLst/>
                <a:latin typeface="Arial Black" panose="020B0A04020102020204" pitchFamily="34" charset="0"/>
                <a:ea typeface="+mn-ea"/>
                <a:cs typeface="+mn-cs"/>
              </a:rPr>
              <a:t>5. Workforce Intelligence:</a:t>
            </a:r>
          </a:p>
          <a:p>
            <a:pPr marL="457200" marR="0" lvl="1" indent="0" algn="l" defTabSz="914400" rtl="0" eaLnBrk="1" fontAlgn="base" latinLnBrk="0" hangingPunct="1">
              <a:lnSpc>
                <a:spcPct val="100000"/>
              </a:lnSpc>
              <a:spcBef>
                <a:spcPct val="30000"/>
              </a:spcBef>
              <a:spcAft>
                <a:spcPct val="0"/>
              </a:spcAft>
              <a:buClrTx/>
              <a:buSzTx/>
              <a:buFontTx/>
              <a:buNone/>
              <a:tabLst/>
              <a:defRPr/>
            </a:pPr>
            <a:r>
              <a:rPr lang="en-GB" sz="1600" b="1" kern="1200">
                <a:solidFill>
                  <a:schemeClr val="tx1"/>
                </a:solidFill>
                <a:effectLst/>
                <a:latin typeface="Arial Black" panose="020B0A04020102020204" pitchFamily="34" charset="0"/>
                <a:ea typeface="+mn-ea"/>
                <a:cs typeface="+mn-cs"/>
              </a:rPr>
              <a:t>Completion of a baseline workforce survey across England to inform future training design and close skill gaps identified by the programme. The link is here to access the survey for yourself I am very happy to send the link if anyone wants to look at it. </a:t>
            </a:r>
          </a:p>
          <a:p>
            <a:pPr rtl="0"/>
            <a:r>
              <a:rPr lang="en-GB" sz="1600" b="1" kern="1200">
                <a:solidFill>
                  <a:schemeClr val="tx1"/>
                </a:solidFill>
                <a:effectLst/>
                <a:latin typeface="Arial Black" panose="020B0A04020102020204" pitchFamily="34" charset="0"/>
                <a:ea typeface="+mn-ea"/>
                <a:cs typeface="+mn-cs"/>
              </a:rPr>
              <a:t>. Fundamentals in Cancer Care:</a:t>
            </a:r>
          </a:p>
          <a:p>
            <a:pPr lvl="1" rtl="0"/>
            <a:r>
              <a:rPr lang="en-GB" sz="1600" b="1" kern="1200">
                <a:solidFill>
                  <a:schemeClr val="tx1"/>
                </a:solidFill>
                <a:effectLst/>
                <a:latin typeface="Arial Black" panose="020B0A04020102020204" pitchFamily="34" charset="0"/>
                <a:ea typeface="+mn-ea"/>
                <a:cs typeface="+mn-cs"/>
              </a:rPr>
              <a:t>Creation of the next tier of education, 'Fundamentals in cancer care', specifically targeting the Registration, Enhanced, Advanced, and Consultant levels. This course can be a stand alone course or part of a Masters in advanced care when education tool finder is introduced there will be information on this course </a:t>
            </a:r>
          </a:p>
        </p:txBody>
      </p:sp>
      <p:sp>
        <p:nvSpPr>
          <p:cNvPr id="4" name="Slide Number Placeholder 3"/>
          <p:cNvSpPr>
            <a:spLocks noGrp="1"/>
          </p:cNvSpPr>
          <p:nvPr>
            <p:ph type="sldNum" sz="quarter" idx="5"/>
          </p:nvPr>
        </p:nvSpPr>
        <p:spPr/>
        <p:txBody>
          <a:bodyPr/>
          <a:lstStyle/>
          <a:p>
            <a:pPr>
              <a:defRPr/>
            </a:pPr>
            <a:fld id="{387612CC-38AC-4C4A-90D8-60E055B0193D}" type="slidenum">
              <a:rPr lang="en-US" smtClean="0"/>
              <a:pPr>
                <a:defRPr/>
              </a:pPr>
              <a:t>8</a:t>
            </a:fld>
            <a:endParaRPr lang="en-US"/>
          </a:p>
        </p:txBody>
      </p:sp>
    </p:spTree>
    <p:extLst>
      <p:ext uri="{BB962C8B-B14F-4D97-AF65-F5344CB8AC3E}">
        <p14:creationId xmlns:p14="http://schemas.microsoft.com/office/powerpoint/2010/main" val="1726102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 can all empathise how difficult and </a:t>
            </a:r>
            <a:r>
              <a:rPr lang="en-GB" err="1"/>
              <a:t>onorous</a:t>
            </a:r>
            <a:r>
              <a:rPr lang="en-GB"/>
              <a:t> it is to secure funding for courses. From personal experience I have spend hours filling out forms and gaining access to portals to book trains, accommodation and booking places on courses. Education is the back bone of our clinical practice and should not be such a task to obtain funding.</a:t>
            </a:r>
          </a:p>
          <a:p>
            <a:endParaRPr lang="en-GB"/>
          </a:p>
          <a:p>
            <a:r>
              <a:rPr lang="en-GB"/>
              <a:t>There are places to get funding I cannot always make it less onerous but I intend to make funding a little more accessible. The Humber and North Yorkshire cancer alliance has ring fenced funding for education each year specifically course that can be mapped to ACCEND. And there has been tens of thousands of pounds approved for CPD and innovation education. We are currently in the process of developing an area on out cancer alliance website that will allow people easy access to apply for this funding and go through the process. </a:t>
            </a:r>
          </a:p>
          <a:p>
            <a:endParaRPr lang="en-GB"/>
          </a:p>
          <a:p>
            <a:r>
              <a:rPr lang="en-GB"/>
              <a:t>If you are Macmillan professional, then you will have access to £1000 pounds of individual funding and £5000 for team funding. If you are not a Macmillan professional and feel that this would align with your role, Macmillan are now adopting professionals and you can apply for this via Macmillan. </a:t>
            </a:r>
          </a:p>
          <a:p>
            <a:endParaRPr lang="en-GB"/>
          </a:p>
          <a:p>
            <a:r>
              <a:rPr lang="en-GB"/>
              <a:t>The trusts do offer some CPD funding also for certain education and conferences. </a:t>
            </a:r>
          </a:p>
          <a:p>
            <a:endParaRPr lang="en-GB"/>
          </a:p>
          <a:p>
            <a:r>
              <a:rPr lang="en-GB"/>
              <a:t>I hope to work with the cancer alliance comms team to make all this information available on the alliance website. </a:t>
            </a:r>
          </a:p>
          <a:p>
            <a:endParaRPr lang="en-GB"/>
          </a:p>
          <a:p>
            <a:r>
              <a:rPr lang="en-GB"/>
              <a:t>In the meantime if you are unsure about future funding, you can contact me or Alicia </a:t>
            </a:r>
            <a:r>
              <a:rPr lang="en-GB" err="1"/>
              <a:t>Maultby</a:t>
            </a:r>
            <a:r>
              <a:rPr lang="en-GB"/>
              <a:t> the Cancer Alliance’s  </a:t>
            </a:r>
            <a:r>
              <a:rPr lang="en-GB" sz="1200" kern="1200">
                <a:solidFill>
                  <a:schemeClr val="tx1"/>
                </a:solidFill>
                <a:effectLst/>
                <a:latin typeface="+mn-lt"/>
                <a:ea typeface="+mn-ea"/>
                <a:cs typeface="+mn-cs"/>
              </a:rPr>
              <a:t>Clinical and Professional Nursing and AHP Lead.</a:t>
            </a:r>
            <a:r>
              <a:rPr lang="en-GB"/>
              <a:t>  </a:t>
            </a:r>
          </a:p>
        </p:txBody>
      </p:sp>
      <p:sp>
        <p:nvSpPr>
          <p:cNvPr id="4" name="Slide Number Placeholder 3"/>
          <p:cNvSpPr>
            <a:spLocks noGrp="1"/>
          </p:cNvSpPr>
          <p:nvPr>
            <p:ph type="sldNum" sz="quarter" idx="5"/>
          </p:nvPr>
        </p:nvSpPr>
        <p:spPr/>
        <p:txBody>
          <a:bodyPr/>
          <a:lstStyle/>
          <a:p>
            <a:pPr>
              <a:defRPr/>
            </a:pPr>
            <a:fld id="{387612CC-38AC-4C4A-90D8-60E055B0193D}" type="slidenum">
              <a:rPr lang="en-US" smtClean="0"/>
              <a:pPr>
                <a:defRPr/>
              </a:pPr>
              <a:t>9</a:t>
            </a:fld>
            <a:endParaRPr lang="en-US"/>
          </a:p>
        </p:txBody>
      </p:sp>
    </p:spTree>
    <p:extLst>
      <p:ext uri="{BB962C8B-B14F-4D97-AF65-F5344CB8AC3E}">
        <p14:creationId xmlns:p14="http://schemas.microsoft.com/office/powerpoint/2010/main" val="1467639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5.jpe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5.jpe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5.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A6C615-CC10-4FB7-8A7E-E5C7011792FF}"/>
              </a:ext>
            </a:extLst>
          </p:cNvPr>
          <p:cNvSpPr>
            <a:spLocks noGrp="1"/>
          </p:cNvSpPr>
          <p:nvPr>
            <p:ph type="dt" sz="half" idx="10"/>
          </p:nvPr>
        </p:nvSpPr>
        <p:spPr/>
        <p:txBody>
          <a:bodyPr/>
          <a:lstStyle>
            <a:lvl1pPr>
              <a:defRPr/>
            </a:lvl1pPr>
          </a:lstStyle>
          <a:p>
            <a:pPr>
              <a:defRPr/>
            </a:pPr>
            <a:fld id="{1B455E23-8865-4990-951B-EE97142DA77F}" type="datetimeFigureOut">
              <a:rPr lang="en-US"/>
              <a:pPr>
                <a:defRPr/>
              </a:pPr>
              <a:t>3/4/2026</a:t>
            </a:fld>
            <a:endParaRPr lang="en-US"/>
          </a:p>
        </p:txBody>
      </p:sp>
      <p:sp>
        <p:nvSpPr>
          <p:cNvPr id="5" name="Footer Placeholder 4">
            <a:extLst>
              <a:ext uri="{FF2B5EF4-FFF2-40B4-BE49-F238E27FC236}">
                <a16:creationId xmlns:a16="http://schemas.microsoft.com/office/drawing/2014/main" id="{E41D7796-65F6-4F47-B254-EA0E4EB3A82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964C996-F821-45C7-940B-E94472751E53}"/>
              </a:ext>
            </a:extLst>
          </p:cNvPr>
          <p:cNvSpPr>
            <a:spLocks noGrp="1"/>
          </p:cNvSpPr>
          <p:nvPr>
            <p:ph type="sldNum" sz="quarter" idx="12"/>
          </p:nvPr>
        </p:nvSpPr>
        <p:spPr/>
        <p:txBody>
          <a:bodyPr/>
          <a:lstStyle>
            <a:lvl1pPr>
              <a:defRPr/>
            </a:lvl1pPr>
          </a:lstStyle>
          <a:p>
            <a:pPr>
              <a:defRPr/>
            </a:pPr>
            <a:fld id="{08A1469D-7713-4CC1-98C2-BEBF79BDA3BF}" type="slidenum">
              <a:rPr lang="en-US"/>
              <a:pPr>
                <a:defRPr/>
              </a:pPr>
              <a:t>‹#›</a:t>
            </a:fld>
            <a:endParaRPr lang="en-US"/>
          </a:p>
        </p:txBody>
      </p:sp>
    </p:spTree>
    <p:extLst>
      <p:ext uri="{BB962C8B-B14F-4D97-AF65-F5344CB8AC3E}">
        <p14:creationId xmlns:p14="http://schemas.microsoft.com/office/powerpoint/2010/main" val="4205792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443472-D353-415E-8BD0-1CAC602A8175}"/>
              </a:ext>
            </a:extLst>
          </p:cNvPr>
          <p:cNvSpPr>
            <a:spLocks noGrp="1"/>
          </p:cNvSpPr>
          <p:nvPr>
            <p:ph type="dt" sz="half" idx="10"/>
          </p:nvPr>
        </p:nvSpPr>
        <p:spPr/>
        <p:txBody>
          <a:bodyPr/>
          <a:lstStyle>
            <a:lvl1pPr>
              <a:defRPr/>
            </a:lvl1pPr>
          </a:lstStyle>
          <a:p>
            <a:pPr>
              <a:defRPr/>
            </a:pPr>
            <a:fld id="{C5C9CB8F-E90A-4746-9F28-9B33442D16D4}" type="datetimeFigureOut">
              <a:rPr lang="en-US"/>
              <a:pPr>
                <a:defRPr/>
              </a:pPr>
              <a:t>3/4/2026</a:t>
            </a:fld>
            <a:endParaRPr lang="en-US"/>
          </a:p>
        </p:txBody>
      </p:sp>
      <p:sp>
        <p:nvSpPr>
          <p:cNvPr id="5" name="Footer Placeholder 4">
            <a:extLst>
              <a:ext uri="{FF2B5EF4-FFF2-40B4-BE49-F238E27FC236}">
                <a16:creationId xmlns:a16="http://schemas.microsoft.com/office/drawing/2014/main" id="{E4B69EC6-0FBB-489C-8F1A-ABBFC7B7BF1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83446B9-D0F3-4D82-96E4-11A36B5BF097}"/>
              </a:ext>
            </a:extLst>
          </p:cNvPr>
          <p:cNvSpPr>
            <a:spLocks noGrp="1"/>
          </p:cNvSpPr>
          <p:nvPr>
            <p:ph type="sldNum" sz="quarter" idx="12"/>
          </p:nvPr>
        </p:nvSpPr>
        <p:spPr/>
        <p:txBody>
          <a:bodyPr/>
          <a:lstStyle>
            <a:lvl1pPr>
              <a:defRPr/>
            </a:lvl1pPr>
          </a:lstStyle>
          <a:p>
            <a:pPr>
              <a:defRPr/>
            </a:pPr>
            <a:fld id="{89CC027C-CC33-4272-8C2F-F6BA0624F481}" type="slidenum">
              <a:rPr lang="en-US"/>
              <a:pPr>
                <a:defRPr/>
              </a:pPr>
              <a:t>‹#›</a:t>
            </a:fld>
            <a:endParaRPr lang="en-US"/>
          </a:p>
        </p:txBody>
      </p:sp>
    </p:spTree>
    <p:extLst>
      <p:ext uri="{BB962C8B-B14F-4D97-AF65-F5344CB8AC3E}">
        <p14:creationId xmlns:p14="http://schemas.microsoft.com/office/powerpoint/2010/main" val="2680474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55DC17-D060-45DF-BBD4-3F1062059704}"/>
              </a:ext>
            </a:extLst>
          </p:cNvPr>
          <p:cNvSpPr>
            <a:spLocks noGrp="1"/>
          </p:cNvSpPr>
          <p:nvPr>
            <p:ph type="dt" sz="half" idx="10"/>
          </p:nvPr>
        </p:nvSpPr>
        <p:spPr/>
        <p:txBody>
          <a:bodyPr/>
          <a:lstStyle>
            <a:lvl1pPr>
              <a:defRPr/>
            </a:lvl1pPr>
          </a:lstStyle>
          <a:p>
            <a:pPr>
              <a:defRPr/>
            </a:pPr>
            <a:fld id="{DE6BECF9-D117-493A-9A94-B0E1220C7765}" type="datetimeFigureOut">
              <a:rPr lang="en-US"/>
              <a:pPr>
                <a:defRPr/>
              </a:pPr>
              <a:t>3/4/2026</a:t>
            </a:fld>
            <a:endParaRPr lang="en-US"/>
          </a:p>
        </p:txBody>
      </p:sp>
      <p:sp>
        <p:nvSpPr>
          <p:cNvPr id="5" name="Footer Placeholder 4">
            <a:extLst>
              <a:ext uri="{FF2B5EF4-FFF2-40B4-BE49-F238E27FC236}">
                <a16:creationId xmlns:a16="http://schemas.microsoft.com/office/drawing/2014/main" id="{EDE05377-673B-4929-8523-315EC1B7989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5DA59E3-57CE-4817-9DE9-564FBA10DF44}"/>
              </a:ext>
            </a:extLst>
          </p:cNvPr>
          <p:cNvSpPr>
            <a:spLocks noGrp="1"/>
          </p:cNvSpPr>
          <p:nvPr>
            <p:ph type="sldNum" sz="quarter" idx="12"/>
          </p:nvPr>
        </p:nvSpPr>
        <p:spPr/>
        <p:txBody>
          <a:bodyPr/>
          <a:lstStyle>
            <a:lvl1pPr>
              <a:defRPr/>
            </a:lvl1pPr>
          </a:lstStyle>
          <a:p>
            <a:pPr>
              <a:defRPr/>
            </a:pPr>
            <a:fld id="{B1AC8AC5-E96B-49C8-B477-D6426C4D6701}" type="slidenum">
              <a:rPr lang="en-US"/>
              <a:pPr>
                <a:defRPr/>
              </a:pPr>
              <a:t>‹#›</a:t>
            </a:fld>
            <a:endParaRPr lang="en-US"/>
          </a:p>
        </p:txBody>
      </p:sp>
    </p:spTree>
    <p:extLst>
      <p:ext uri="{BB962C8B-B14F-4D97-AF65-F5344CB8AC3E}">
        <p14:creationId xmlns:p14="http://schemas.microsoft.com/office/powerpoint/2010/main" val="33776467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12" descr="A picture containing person, indoor&#10;&#10;Description automatically generated">
            <a:extLst>
              <a:ext uri="{FF2B5EF4-FFF2-40B4-BE49-F238E27FC236}">
                <a16:creationId xmlns:a16="http://schemas.microsoft.com/office/drawing/2014/main" id="{CAB399F3-9FD9-1192-020A-624C7A7DB82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a:extLst>
              <a:ext uri="{FF2B5EF4-FFF2-40B4-BE49-F238E27FC236}">
                <a16:creationId xmlns:a16="http://schemas.microsoft.com/office/drawing/2014/main" id="{0987D7BD-8C0A-D369-E31F-46FD9848064B}"/>
              </a:ext>
            </a:extLst>
          </p:cNvPr>
          <p:cNvPicPr>
            <a:picLocks noChangeAspect="1" noChangeArrowheads="1"/>
          </p:cNvPicPr>
          <p:nvPr userDrawn="1"/>
        </p:nvPicPr>
        <p:blipFill rotWithShape="1">
          <a:blip r:embed="rId3"/>
          <a:srcRect l="7588" t="12580" r="7588" b="16252"/>
          <a:stretch/>
        </p:blipFill>
        <p:spPr bwMode="auto">
          <a:xfrm>
            <a:off x="3391732" y="2492046"/>
            <a:ext cx="5408536" cy="129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a:extLst>
              <a:ext uri="{FF2B5EF4-FFF2-40B4-BE49-F238E27FC236}">
                <a16:creationId xmlns:a16="http://schemas.microsoft.com/office/drawing/2014/main" id="{A26BA1FB-7B78-92AD-4C9B-B8A32394DE55}"/>
              </a:ext>
            </a:extLst>
          </p:cNvPr>
          <p:cNvSpPr>
            <a:spLocks noGrp="1"/>
          </p:cNvSpPr>
          <p:nvPr>
            <p:ph type="title"/>
          </p:nvPr>
        </p:nvSpPr>
        <p:spPr>
          <a:xfrm>
            <a:off x="838200" y="3429000"/>
            <a:ext cx="10515600" cy="1325563"/>
          </a:xfrm>
        </p:spPr>
        <p:txBody>
          <a:bodyPr/>
          <a:lstStyle>
            <a:lvl1pPr marL="0" indent="0" algn="ctr">
              <a:buFont typeface="Arial" panose="020B0604020202020204" pitchFamily="34" charset="0"/>
              <a:buNone/>
              <a:defRPr sz="3200">
                <a:solidFill>
                  <a:srgbClr val="00B0F0"/>
                </a:solidFill>
              </a:defRPr>
            </a:lvl1pPr>
          </a:lstStyle>
          <a:p>
            <a:r>
              <a:rPr lang="en-US"/>
              <a:t>Click to edit Master title style</a:t>
            </a:r>
            <a:endParaRPr lang="en-GB"/>
          </a:p>
        </p:txBody>
      </p:sp>
      <p:sp>
        <p:nvSpPr>
          <p:cNvPr id="16" name="Text Placeholder 15">
            <a:extLst>
              <a:ext uri="{FF2B5EF4-FFF2-40B4-BE49-F238E27FC236}">
                <a16:creationId xmlns:a16="http://schemas.microsoft.com/office/drawing/2014/main" id="{A0F0B093-2D3A-3338-66AB-D183FF1EF227}"/>
              </a:ext>
            </a:extLst>
          </p:cNvPr>
          <p:cNvSpPr>
            <a:spLocks noGrp="1"/>
          </p:cNvSpPr>
          <p:nvPr>
            <p:ph type="body" sz="quarter" idx="10" hasCustomPrompt="1"/>
          </p:nvPr>
        </p:nvSpPr>
        <p:spPr>
          <a:xfrm>
            <a:off x="3392488" y="5049838"/>
            <a:ext cx="5407025" cy="973137"/>
          </a:xfrm>
        </p:spPr>
        <p:txBody>
          <a:bodyPr/>
          <a:lstStyle>
            <a:lvl1pPr marL="0" indent="0" algn="ctr">
              <a:buNone/>
              <a:defRPr sz="2400">
                <a:solidFill>
                  <a:srgbClr val="00B0F0"/>
                </a:solidFill>
              </a:defRPr>
            </a:lvl1pPr>
          </a:lstStyle>
          <a:p>
            <a:pPr lvl="0"/>
            <a:r>
              <a:rPr lang="en-US"/>
              <a:t>Click to edit add subtitle</a:t>
            </a:r>
            <a:endParaRPr lang="en-GB"/>
          </a:p>
        </p:txBody>
      </p:sp>
    </p:spTree>
    <p:extLst>
      <p:ext uri="{BB962C8B-B14F-4D97-AF65-F5344CB8AC3E}">
        <p14:creationId xmlns:p14="http://schemas.microsoft.com/office/powerpoint/2010/main" val="42057924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Content Placeholder 4" descr="Background pattern&#10;&#10;Description automatically generated with medium confidence">
            <a:extLst>
              <a:ext uri="{FF2B5EF4-FFF2-40B4-BE49-F238E27FC236}">
                <a16:creationId xmlns:a16="http://schemas.microsoft.com/office/drawing/2014/main" id="{6E51F2C5-ADE5-59E6-1AE5-2F1DEC578F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0"/>
            <a:ext cx="12190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1850" y="1709738"/>
            <a:ext cx="10515600" cy="2852737"/>
          </a:xfrm>
        </p:spPr>
        <p:txBody>
          <a:bodyPr anchor="b"/>
          <a:lstStyle>
            <a:lvl1pPr>
              <a:defRPr sz="4800">
                <a:solidFill>
                  <a:schemeClr val="bg1"/>
                </a:solidFill>
              </a:defRPr>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0442BEB9-A825-A746-D924-85C19852407E}"/>
              </a:ext>
            </a:extLst>
          </p:cNvPr>
          <p:cNvPicPr>
            <a:picLocks noChangeAspect="1" noChangeArrowheads="1"/>
          </p:cNvPicPr>
          <p:nvPr userDrawn="1"/>
        </p:nvPicPr>
        <p:blipFill rotWithShape="1">
          <a:blip r:embed="rId3"/>
          <a:srcRect l="6142" t="18671" r="7877" b="12854"/>
          <a:stretch/>
        </p:blipFill>
        <p:spPr bwMode="auto">
          <a:xfrm>
            <a:off x="9143997" y="241734"/>
            <a:ext cx="2354317" cy="536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65354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9">
            <a:extLst>
              <a:ext uri="{FF2B5EF4-FFF2-40B4-BE49-F238E27FC236}">
                <a16:creationId xmlns:a16="http://schemas.microsoft.com/office/drawing/2014/main" id="{44BE4C31-0CDF-2316-05BB-4DE59B37F16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4">
            <a:extLst>
              <a:ext uri="{FF2B5EF4-FFF2-40B4-BE49-F238E27FC236}">
                <a16:creationId xmlns:a16="http://schemas.microsoft.com/office/drawing/2014/main" id="{76DA1D8B-E847-275C-924D-A3DA2B87C5CE}"/>
              </a:ext>
            </a:extLst>
          </p:cNvPr>
          <p:cNvPicPr>
            <a:picLocks noChangeAspect="1" noChangeArrowheads="1"/>
          </p:cNvPicPr>
          <p:nvPr userDrawn="1"/>
        </p:nvPicPr>
        <p:blipFill rotWithShape="1">
          <a:blip r:embed="rId3"/>
          <a:srcRect t="21152" b="17843"/>
          <a:stretch/>
        </p:blipFill>
        <p:spPr bwMode="auto">
          <a:xfrm>
            <a:off x="8961911" y="264976"/>
            <a:ext cx="2797552" cy="487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665701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Graphic">
    <p:spTree>
      <p:nvGrpSpPr>
        <p:cNvPr id="1" name=""/>
        <p:cNvGrpSpPr/>
        <p:nvPr/>
      </p:nvGrpSpPr>
      <p:grpSpPr>
        <a:xfrm>
          <a:off x="0" y="0"/>
          <a:ext cx="0" cy="0"/>
          <a:chOff x="0" y="0"/>
          <a:chExt cx="0" cy="0"/>
        </a:xfrm>
      </p:grpSpPr>
      <p:pic>
        <p:nvPicPr>
          <p:cNvPr id="8" name="Content Placeholder 10" descr="Shape, rectangle&#10;&#10;Description automatically generated">
            <a:extLst>
              <a:ext uri="{FF2B5EF4-FFF2-40B4-BE49-F238E27FC236}">
                <a16:creationId xmlns:a16="http://schemas.microsoft.com/office/drawing/2014/main" id="{58180C0C-E449-0FEE-4804-59C1ED774D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12188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a:extLst>
              <a:ext uri="{FF2B5EF4-FFF2-40B4-BE49-F238E27FC236}">
                <a16:creationId xmlns:a16="http://schemas.microsoft.com/office/drawing/2014/main" id="{6E468BC7-50BA-9C95-8032-D3148A0BFE2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979988" y="-9525"/>
            <a:ext cx="7212012"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2273D928-F675-5696-BED6-F8C48F0187C0}"/>
              </a:ext>
            </a:extLst>
          </p:cNvPr>
          <p:cNvPicPr>
            <a:picLocks noChangeAspect="1" noChangeArrowheads="1"/>
          </p:cNvPicPr>
          <p:nvPr userDrawn="1"/>
        </p:nvPicPr>
        <p:blipFill rotWithShape="1">
          <a:blip r:embed="rId4"/>
          <a:srcRect l="6142" t="18671" r="7877" b="12854"/>
          <a:stretch/>
        </p:blipFill>
        <p:spPr bwMode="auto">
          <a:xfrm>
            <a:off x="9143997" y="241734"/>
            <a:ext cx="2354317" cy="536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365125"/>
            <a:ext cx="4067175" cy="1325563"/>
          </a:xfrm>
        </p:spPr>
        <p:txBody>
          <a:bodyPr/>
          <a:lstStyle>
            <a:lvl1pPr>
              <a:defRPr sz="2800">
                <a:solidFill>
                  <a:schemeClr val="bg1"/>
                </a:solidFill>
              </a:defRPr>
            </a:lvl1pPr>
          </a:lstStyle>
          <a:p>
            <a:r>
              <a:rPr lang="en-GB"/>
              <a:t>Click to edit Master title style</a:t>
            </a:r>
            <a:endParaRPr lang="en-US"/>
          </a:p>
        </p:txBody>
      </p:sp>
      <p:sp>
        <p:nvSpPr>
          <p:cNvPr id="3" name="Content Placeholder 2"/>
          <p:cNvSpPr>
            <a:spLocks noGrp="1"/>
          </p:cNvSpPr>
          <p:nvPr>
            <p:ph idx="1"/>
          </p:nvPr>
        </p:nvSpPr>
        <p:spPr>
          <a:xfrm>
            <a:off x="838200" y="1825625"/>
            <a:ext cx="4067175"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859463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Content Acros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AF6CEE-BCCD-86AF-45C0-E2E2BCE16EBF}"/>
              </a:ext>
            </a:extLst>
          </p:cNvPr>
          <p:cNvSpPr/>
          <p:nvPr userDrawn="1"/>
        </p:nvSpPr>
        <p:spPr>
          <a:xfrm>
            <a:off x="4364038" y="982663"/>
            <a:ext cx="3463925" cy="5246687"/>
          </a:xfrm>
          <a:prstGeom prst="rect">
            <a:avLst/>
          </a:prstGeom>
          <a:solidFill>
            <a:srgbClr val="EDD0E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06323C44-2423-B56D-6CB7-5011C6A26479}"/>
              </a:ext>
            </a:extLst>
          </p:cNvPr>
          <p:cNvSpPr/>
          <p:nvPr userDrawn="1"/>
        </p:nvSpPr>
        <p:spPr>
          <a:xfrm>
            <a:off x="777875" y="982663"/>
            <a:ext cx="3462338" cy="5246687"/>
          </a:xfrm>
          <a:prstGeom prst="rect">
            <a:avLst/>
          </a:prstGeom>
          <a:solidFill>
            <a:srgbClr val="D5ED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A38CD085-D039-18B3-AE82-FAC2D46BA80B}"/>
              </a:ext>
            </a:extLst>
          </p:cNvPr>
          <p:cNvSpPr/>
          <p:nvPr userDrawn="1"/>
        </p:nvSpPr>
        <p:spPr>
          <a:xfrm>
            <a:off x="7951788" y="982663"/>
            <a:ext cx="3462337" cy="5246687"/>
          </a:xfrm>
          <a:prstGeom prst="rect">
            <a:avLst/>
          </a:prstGeom>
          <a:solidFill>
            <a:srgbClr val="FBE5D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pic>
        <p:nvPicPr>
          <p:cNvPr id="11" name="Picture 24">
            <a:extLst>
              <a:ext uri="{FF2B5EF4-FFF2-40B4-BE49-F238E27FC236}">
                <a16:creationId xmlns:a16="http://schemas.microsoft.com/office/drawing/2014/main" id="{484C7726-EA56-67DC-BF4F-E1F4D7041D1E}"/>
              </a:ext>
            </a:extLst>
          </p:cNvPr>
          <p:cNvPicPr>
            <a:picLocks noChangeAspect="1" noChangeArrowheads="1"/>
          </p:cNvPicPr>
          <p:nvPr userDrawn="1"/>
        </p:nvPicPr>
        <p:blipFill rotWithShape="1">
          <a:blip r:embed="rId2"/>
          <a:srcRect t="21152" b="17843"/>
          <a:stretch/>
        </p:blipFill>
        <p:spPr bwMode="auto">
          <a:xfrm>
            <a:off x="8961911" y="264976"/>
            <a:ext cx="2797552" cy="487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838200" y="2006600"/>
            <a:ext cx="3314700" cy="4351338"/>
          </a:xfrm>
        </p:spPr>
        <p:txBody>
          <a:bodyPr/>
          <a:lstStyle>
            <a:lvl1pPr>
              <a:defRPr sz="1800"/>
            </a:lvl1pPr>
            <a:lvl2pPr>
              <a:defRPr sz="16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Content Placeholder 2">
            <a:extLst>
              <a:ext uri="{FF2B5EF4-FFF2-40B4-BE49-F238E27FC236}">
                <a16:creationId xmlns:a16="http://schemas.microsoft.com/office/drawing/2014/main" id="{CBD43DA1-A9B8-3E0A-7B27-9CC1AFB15600}"/>
              </a:ext>
            </a:extLst>
          </p:cNvPr>
          <p:cNvSpPr>
            <a:spLocks noGrp="1"/>
          </p:cNvSpPr>
          <p:nvPr>
            <p:ph sz="half" idx="13"/>
          </p:nvPr>
        </p:nvSpPr>
        <p:spPr>
          <a:xfrm>
            <a:off x="4438650" y="2006600"/>
            <a:ext cx="3314700" cy="4351338"/>
          </a:xfrm>
        </p:spPr>
        <p:txBody>
          <a:bodyPr/>
          <a:lstStyle>
            <a:lvl1pPr>
              <a:defRPr sz="1800"/>
            </a:lvl1pPr>
            <a:lvl2pPr>
              <a:defRPr sz="16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Content Placeholder 2">
            <a:extLst>
              <a:ext uri="{FF2B5EF4-FFF2-40B4-BE49-F238E27FC236}">
                <a16:creationId xmlns:a16="http://schemas.microsoft.com/office/drawing/2014/main" id="{93584340-B4B1-44EE-46C7-88F5116D9872}"/>
              </a:ext>
            </a:extLst>
          </p:cNvPr>
          <p:cNvSpPr>
            <a:spLocks noGrp="1"/>
          </p:cNvSpPr>
          <p:nvPr>
            <p:ph sz="half" idx="14"/>
          </p:nvPr>
        </p:nvSpPr>
        <p:spPr>
          <a:xfrm>
            <a:off x="8025606" y="2006600"/>
            <a:ext cx="3314700" cy="4351338"/>
          </a:xfrm>
        </p:spPr>
        <p:txBody>
          <a:bodyPr/>
          <a:lstStyle>
            <a:lvl1pPr>
              <a:defRPr sz="1800"/>
            </a:lvl1pPr>
            <a:lvl2pPr>
              <a:defRPr sz="16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Text Placeholder 16">
            <a:extLst>
              <a:ext uri="{FF2B5EF4-FFF2-40B4-BE49-F238E27FC236}">
                <a16:creationId xmlns:a16="http://schemas.microsoft.com/office/drawing/2014/main" id="{22DEEAF1-FF3B-580C-794B-65597EC2C118}"/>
              </a:ext>
            </a:extLst>
          </p:cNvPr>
          <p:cNvSpPr>
            <a:spLocks noGrp="1"/>
          </p:cNvSpPr>
          <p:nvPr>
            <p:ph type="body" sz="quarter" idx="15"/>
          </p:nvPr>
        </p:nvSpPr>
        <p:spPr>
          <a:xfrm>
            <a:off x="4438650" y="1206500"/>
            <a:ext cx="3314700" cy="671513"/>
          </a:xfrm>
        </p:spPr>
        <p:txBody>
          <a:bodyPr/>
          <a:lstStyle>
            <a:lvl1pPr marL="0" indent="0">
              <a:buNone/>
              <a:defRPr sz="2000"/>
            </a:lvl1pPr>
          </a:lstStyle>
          <a:p>
            <a:pPr lvl="0"/>
            <a:r>
              <a:rPr lang="en-US"/>
              <a:t>Click to edit Master text styles</a:t>
            </a:r>
            <a:endParaRPr lang="en-GB"/>
          </a:p>
        </p:txBody>
      </p:sp>
      <p:sp>
        <p:nvSpPr>
          <p:cNvPr id="18" name="Text Placeholder 16">
            <a:extLst>
              <a:ext uri="{FF2B5EF4-FFF2-40B4-BE49-F238E27FC236}">
                <a16:creationId xmlns:a16="http://schemas.microsoft.com/office/drawing/2014/main" id="{8CE34775-121E-CF2C-ED93-F747337C5ED6}"/>
              </a:ext>
            </a:extLst>
          </p:cNvPr>
          <p:cNvSpPr>
            <a:spLocks noGrp="1"/>
          </p:cNvSpPr>
          <p:nvPr>
            <p:ph type="body" sz="quarter" idx="16"/>
          </p:nvPr>
        </p:nvSpPr>
        <p:spPr>
          <a:xfrm>
            <a:off x="8025606" y="1200148"/>
            <a:ext cx="3314700" cy="671513"/>
          </a:xfrm>
        </p:spPr>
        <p:txBody>
          <a:bodyPr/>
          <a:lstStyle>
            <a:lvl1pPr marL="0" indent="0">
              <a:buNone/>
              <a:defRPr sz="2000"/>
            </a:lvl1pPr>
          </a:lstStyle>
          <a:p>
            <a:pPr lvl="0"/>
            <a:r>
              <a:rPr lang="en-US"/>
              <a:t>Click to edit Master text styles</a:t>
            </a:r>
            <a:endParaRPr lang="en-GB"/>
          </a:p>
        </p:txBody>
      </p:sp>
      <p:sp>
        <p:nvSpPr>
          <p:cNvPr id="22" name="Title 21">
            <a:extLst>
              <a:ext uri="{FF2B5EF4-FFF2-40B4-BE49-F238E27FC236}">
                <a16:creationId xmlns:a16="http://schemas.microsoft.com/office/drawing/2014/main" id="{FCDF5CD7-B28E-77D9-2DB2-7B98CD127745}"/>
              </a:ext>
            </a:extLst>
          </p:cNvPr>
          <p:cNvSpPr>
            <a:spLocks noGrp="1"/>
          </p:cNvSpPr>
          <p:nvPr>
            <p:ph type="title"/>
          </p:nvPr>
        </p:nvSpPr>
        <p:spPr>
          <a:xfrm>
            <a:off x="851694" y="1206500"/>
            <a:ext cx="3314700" cy="665161"/>
          </a:xfrm>
        </p:spPr>
        <p:txBody>
          <a:bodyPr anchor="t"/>
          <a:lstStyle>
            <a:lvl1pPr>
              <a:defRPr sz="2000"/>
            </a:lvl1pPr>
          </a:lstStyle>
          <a:p>
            <a:r>
              <a:rPr lang="en-US"/>
              <a:t>Click to edit Master title style</a:t>
            </a:r>
            <a:endParaRPr lang="en-GB"/>
          </a:p>
        </p:txBody>
      </p:sp>
    </p:spTree>
    <p:extLst>
      <p:ext uri="{BB962C8B-B14F-4D97-AF65-F5344CB8AC3E}">
        <p14:creationId xmlns:p14="http://schemas.microsoft.com/office/powerpoint/2010/main" val="34357121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ontent Across Images">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03BE18D4-65D2-3562-2C49-7B759B3708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Icon&#10;&#10;Description automatically generated">
            <a:extLst>
              <a:ext uri="{FF2B5EF4-FFF2-40B4-BE49-F238E27FC236}">
                <a16:creationId xmlns:a16="http://schemas.microsoft.com/office/drawing/2014/main" id="{367CB72A-BE10-965F-6647-3A04EB22461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1850" y="13589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9" descr="Icon&#10;&#10;Description automatically generated">
            <a:extLst>
              <a:ext uri="{FF2B5EF4-FFF2-40B4-BE49-F238E27FC236}">
                <a16:creationId xmlns:a16="http://schemas.microsoft.com/office/drawing/2014/main" id="{FB5C7A8D-8DEE-B0B2-8E12-CB785C2264A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31850" y="2943225"/>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1" descr="Icon&#10;&#10;Description automatically generated">
            <a:extLst>
              <a:ext uri="{FF2B5EF4-FFF2-40B4-BE49-F238E27FC236}">
                <a16:creationId xmlns:a16="http://schemas.microsoft.com/office/drawing/2014/main" id="{51EE910D-854C-51F3-916D-B4D387D135D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31850" y="452755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4">
            <a:extLst>
              <a:ext uri="{FF2B5EF4-FFF2-40B4-BE49-F238E27FC236}">
                <a16:creationId xmlns:a16="http://schemas.microsoft.com/office/drawing/2014/main" id="{8BFE5454-88AB-32F7-4E14-A4209840A2D4}"/>
              </a:ext>
            </a:extLst>
          </p:cNvPr>
          <p:cNvPicPr>
            <a:picLocks noChangeAspect="1" noChangeArrowheads="1"/>
          </p:cNvPicPr>
          <p:nvPr userDrawn="1"/>
        </p:nvPicPr>
        <p:blipFill rotWithShape="1">
          <a:blip r:embed="rId6"/>
          <a:srcRect t="21152" b="17843"/>
          <a:stretch/>
        </p:blipFill>
        <p:spPr bwMode="auto">
          <a:xfrm>
            <a:off x="8961911" y="264976"/>
            <a:ext cx="2797552" cy="487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2266950" y="1358899"/>
            <a:ext cx="9093200" cy="1219201"/>
          </a:xfrm>
        </p:spPr>
        <p:txBody>
          <a:bodyPr/>
          <a:lstStyle>
            <a:lvl1pPr marL="0" indent="0">
              <a:buFont typeface="Arial" panose="020B0604020202020204" pitchFamily="34" charset="0"/>
              <a:buNone/>
              <a:defRPr sz="2000"/>
            </a:lvl1pPr>
            <a:lvl2pPr marL="0" indent="0">
              <a:buNone/>
              <a:defRPr sz="1600"/>
            </a:lvl2pPr>
          </a:lstStyle>
          <a:p>
            <a:pPr lvl="0"/>
            <a:r>
              <a:rPr lang="en-GB"/>
              <a:t>Click to edit Master text styles</a:t>
            </a:r>
          </a:p>
          <a:p>
            <a:pPr lvl="1"/>
            <a:r>
              <a:rPr lang="en-GB"/>
              <a:t>Second level</a:t>
            </a:r>
          </a:p>
        </p:txBody>
      </p:sp>
      <p:sp>
        <p:nvSpPr>
          <p:cNvPr id="13" name="Content Placeholder 2">
            <a:extLst>
              <a:ext uri="{FF2B5EF4-FFF2-40B4-BE49-F238E27FC236}">
                <a16:creationId xmlns:a16="http://schemas.microsoft.com/office/drawing/2014/main" id="{4C5894F2-FF85-4646-6902-81AF6065FCA4}"/>
              </a:ext>
            </a:extLst>
          </p:cNvPr>
          <p:cNvSpPr>
            <a:spLocks noGrp="1"/>
          </p:cNvSpPr>
          <p:nvPr>
            <p:ph sz="half" idx="10"/>
          </p:nvPr>
        </p:nvSpPr>
        <p:spPr>
          <a:xfrm>
            <a:off x="2266950" y="2943224"/>
            <a:ext cx="9093200" cy="1219201"/>
          </a:xfrm>
        </p:spPr>
        <p:txBody>
          <a:bodyPr/>
          <a:lstStyle>
            <a:lvl1pPr marL="0" indent="0">
              <a:buFont typeface="Arial" panose="020B0604020202020204" pitchFamily="34" charset="0"/>
              <a:buNone/>
              <a:defRPr sz="2000"/>
            </a:lvl1pPr>
            <a:lvl2pPr marL="0" indent="0">
              <a:buNone/>
              <a:defRPr sz="1600"/>
            </a:lvl2pPr>
          </a:lstStyle>
          <a:p>
            <a:pPr lvl="0"/>
            <a:r>
              <a:rPr lang="en-GB"/>
              <a:t>Click to edit Master text styles</a:t>
            </a:r>
          </a:p>
          <a:p>
            <a:pPr lvl="1"/>
            <a:r>
              <a:rPr lang="en-GB"/>
              <a:t>Second level</a:t>
            </a:r>
          </a:p>
        </p:txBody>
      </p:sp>
      <p:sp>
        <p:nvSpPr>
          <p:cNvPr id="14" name="Content Placeholder 2">
            <a:extLst>
              <a:ext uri="{FF2B5EF4-FFF2-40B4-BE49-F238E27FC236}">
                <a16:creationId xmlns:a16="http://schemas.microsoft.com/office/drawing/2014/main" id="{5C516D54-67A5-DB85-AE92-63B16C3EE69D}"/>
              </a:ext>
            </a:extLst>
          </p:cNvPr>
          <p:cNvSpPr>
            <a:spLocks noGrp="1"/>
          </p:cNvSpPr>
          <p:nvPr>
            <p:ph sz="half" idx="11"/>
          </p:nvPr>
        </p:nvSpPr>
        <p:spPr>
          <a:xfrm>
            <a:off x="2266950" y="4527549"/>
            <a:ext cx="9093200" cy="1219201"/>
          </a:xfrm>
        </p:spPr>
        <p:txBody>
          <a:bodyPr/>
          <a:lstStyle>
            <a:lvl1pPr marL="0" indent="0">
              <a:buFont typeface="Arial" panose="020B0604020202020204" pitchFamily="34" charset="0"/>
              <a:buNone/>
              <a:defRPr sz="2000"/>
            </a:lvl1pPr>
            <a:lvl2pPr marL="0" indent="0">
              <a:buNone/>
              <a:defRPr sz="1600"/>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676957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ntent Across Disks">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03BE18D4-65D2-3562-2C49-7B759B3708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4">
            <a:extLst>
              <a:ext uri="{FF2B5EF4-FFF2-40B4-BE49-F238E27FC236}">
                <a16:creationId xmlns:a16="http://schemas.microsoft.com/office/drawing/2014/main" id="{8BFE5454-88AB-32F7-4E14-A4209840A2D4}"/>
              </a:ext>
            </a:extLst>
          </p:cNvPr>
          <p:cNvPicPr>
            <a:picLocks noChangeAspect="1" noChangeArrowheads="1"/>
          </p:cNvPicPr>
          <p:nvPr userDrawn="1"/>
        </p:nvPicPr>
        <p:blipFill rotWithShape="1">
          <a:blip r:embed="rId3"/>
          <a:srcRect t="21152" b="17843"/>
          <a:stretch/>
        </p:blipFill>
        <p:spPr bwMode="auto">
          <a:xfrm>
            <a:off x="8961911" y="264976"/>
            <a:ext cx="2797552" cy="487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2266950" y="1358899"/>
            <a:ext cx="9093200" cy="1219201"/>
          </a:xfrm>
        </p:spPr>
        <p:txBody>
          <a:bodyPr/>
          <a:lstStyle>
            <a:lvl1pPr marL="0" indent="0">
              <a:buFont typeface="Arial" panose="020B0604020202020204" pitchFamily="34" charset="0"/>
              <a:buNone/>
              <a:defRPr sz="2000"/>
            </a:lvl1pPr>
            <a:lvl2pPr marL="0" indent="0">
              <a:buNone/>
              <a:defRPr sz="1600"/>
            </a:lvl2pPr>
          </a:lstStyle>
          <a:p>
            <a:pPr lvl="0"/>
            <a:r>
              <a:rPr lang="en-GB"/>
              <a:t>Click to edit Master text styles</a:t>
            </a:r>
          </a:p>
          <a:p>
            <a:pPr lvl="1"/>
            <a:r>
              <a:rPr lang="en-GB"/>
              <a:t>Second level</a:t>
            </a:r>
          </a:p>
        </p:txBody>
      </p:sp>
      <p:sp>
        <p:nvSpPr>
          <p:cNvPr id="13" name="Content Placeholder 2">
            <a:extLst>
              <a:ext uri="{FF2B5EF4-FFF2-40B4-BE49-F238E27FC236}">
                <a16:creationId xmlns:a16="http://schemas.microsoft.com/office/drawing/2014/main" id="{4C5894F2-FF85-4646-6902-81AF6065FCA4}"/>
              </a:ext>
            </a:extLst>
          </p:cNvPr>
          <p:cNvSpPr>
            <a:spLocks noGrp="1"/>
          </p:cNvSpPr>
          <p:nvPr>
            <p:ph sz="half" idx="10"/>
          </p:nvPr>
        </p:nvSpPr>
        <p:spPr>
          <a:xfrm>
            <a:off x="2266950" y="2943224"/>
            <a:ext cx="9093200" cy="1219201"/>
          </a:xfrm>
        </p:spPr>
        <p:txBody>
          <a:bodyPr/>
          <a:lstStyle>
            <a:lvl1pPr marL="0" indent="0">
              <a:buFont typeface="Arial" panose="020B0604020202020204" pitchFamily="34" charset="0"/>
              <a:buNone/>
              <a:defRPr sz="2000"/>
            </a:lvl1pPr>
            <a:lvl2pPr marL="0" indent="0">
              <a:buNone/>
              <a:defRPr sz="1600"/>
            </a:lvl2pPr>
          </a:lstStyle>
          <a:p>
            <a:pPr lvl="0"/>
            <a:r>
              <a:rPr lang="en-GB"/>
              <a:t>Click to edit Master text styles</a:t>
            </a:r>
          </a:p>
          <a:p>
            <a:pPr lvl="1"/>
            <a:r>
              <a:rPr lang="en-GB"/>
              <a:t>Second level</a:t>
            </a:r>
          </a:p>
        </p:txBody>
      </p:sp>
      <p:sp>
        <p:nvSpPr>
          <p:cNvPr id="14" name="Content Placeholder 2">
            <a:extLst>
              <a:ext uri="{FF2B5EF4-FFF2-40B4-BE49-F238E27FC236}">
                <a16:creationId xmlns:a16="http://schemas.microsoft.com/office/drawing/2014/main" id="{5C516D54-67A5-DB85-AE92-63B16C3EE69D}"/>
              </a:ext>
            </a:extLst>
          </p:cNvPr>
          <p:cNvSpPr>
            <a:spLocks noGrp="1"/>
          </p:cNvSpPr>
          <p:nvPr>
            <p:ph sz="half" idx="11"/>
          </p:nvPr>
        </p:nvSpPr>
        <p:spPr>
          <a:xfrm>
            <a:off x="2266950" y="4527549"/>
            <a:ext cx="9093200" cy="1219201"/>
          </a:xfrm>
        </p:spPr>
        <p:txBody>
          <a:bodyPr/>
          <a:lstStyle>
            <a:lvl1pPr marL="0" indent="0">
              <a:buFont typeface="Arial" panose="020B0604020202020204" pitchFamily="34" charset="0"/>
              <a:buNone/>
              <a:defRPr sz="2000"/>
            </a:lvl1pPr>
            <a:lvl2pPr marL="0" indent="0">
              <a:buNone/>
              <a:defRPr sz="1600"/>
            </a:lvl2pPr>
          </a:lstStyle>
          <a:p>
            <a:pPr lvl="0"/>
            <a:r>
              <a:rPr lang="en-GB"/>
              <a:t>Click to edit Master text styles</a:t>
            </a:r>
          </a:p>
          <a:p>
            <a:pPr lvl="1"/>
            <a:r>
              <a:rPr lang="en-GB"/>
              <a:t>Second level</a:t>
            </a:r>
          </a:p>
        </p:txBody>
      </p:sp>
      <p:pic>
        <p:nvPicPr>
          <p:cNvPr id="2" name="Picture 16" descr="Shape, circle&#10;&#10;Description automatically generated">
            <a:extLst>
              <a:ext uri="{FF2B5EF4-FFF2-40B4-BE49-F238E27FC236}">
                <a16:creationId xmlns:a16="http://schemas.microsoft.com/office/drawing/2014/main" id="{3FCAC4A0-6BCA-F213-AB0D-D25DB33CB03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31850" y="13589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7" descr="Shape, circle&#10;&#10;Description automatically generated">
            <a:extLst>
              <a:ext uri="{FF2B5EF4-FFF2-40B4-BE49-F238E27FC236}">
                <a16:creationId xmlns:a16="http://schemas.microsoft.com/office/drawing/2014/main" id="{BF454672-B258-6B88-3280-437D784BB026}"/>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31850" y="2943225"/>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8" descr="Shape, circle&#10;&#10;Description automatically generated">
            <a:extLst>
              <a:ext uri="{FF2B5EF4-FFF2-40B4-BE49-F238E27FC236}">
                <a16:creationId xmlns:a16="http://schemas.microsoft.com/office/drawing/2014/main" id="{428B6853-F82C-57CA-27A9-8EDA1B6FCD65}"/>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31850" y="452755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26618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 2 columns - blue">
    <p:spTree>
      <p:nvGrpSpPr>
        <p:cNvPr id="1" name=""/>
        <p:cNvGrpSpPr/>
        <p:nvPr/>
      </p:nvGrpSpPr>
      <p:grpSpPr>
        <a:xfrm>
          <a:off x="0" y="0"/>
          <a:ext cx="0" cy="0"/>
          <a:chOff x="0" y="0"/>
          <a:chExt cx="0" cy="0"/>
        </a:xfrm>
      </p:grpSpPr>
      <p:pic>
        <p:nvPicPr>
          <p:cNvPr id="8" name="Content Placeholder 10" descr="Shape, rectangle&#10;&#10;Description automatically generated">
            <a:extLst>
              <a:ext uri="{FF2B5EF4-FFF2-40B4-BE49-F238E27FC236}">
                <a16:creationId xmlns:a16="http://schemas.microsoft.com/office/drawing/2014/main" id="{5F8415C1-5530-C73E-280D-BBD11CCBE24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0"/>
            <a:ext cx="12188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a:extLst>
              <a:ext uri="{FF2B5EF4-FFF2-40B4-BE49-F238E27FC236}">
                <a16:creationId xmlns:a16="http://schemas.microsoft.com/office/drawing/2014/main" id="{9D4E4910-312F-257D-E458-AF90EA14E2F1}"/>
              </a:ext>
            </a:extLst>
          </p:cNvPr>
          <p:cNvPicPr>
            <a:picLocks noChangeAspect="1" noChangeArrowheads="1"/>
          </p:cNvPicPr>
          <p:nvPr userDrawn="1"/>
        </p:nvPicPr>
        <p:blipFill rotWithShape="1">
          <a:blip r:embed="rId3"/>
          <a:srcRect l="6142" t="18671" r="7877" b="12854"/>
          <a:stretch/>
        </p:blipFill>
        <p:spPr bwMode="auto">
          <a:xfrm>
            <a:off x="9143997" y="241734"/>
            <a:ext cx="2354317" cy="536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9788" y="457200"/>
            <a:ext cx="10142951" cy="1361661"/>
          </a:xfrm>
        </p:spPr>
        <p:txBody>
          <a:bodyPr anchor="b"/>
          <a:lstStyle>
            <a:lvl1pPr>
              <a:defRPr sz="3200">
                <a:solidFill>
                  <a:schemeClr val="bg1"/>
                </a:solidFill>
              </a:defRPr>
            </a:lvl1pPr>
          </a:lstStyle>
          <a:p>
            <a:r>
              <a:rPr lang="en-GB"/>
              <a:t>Click to edit Master title style</a:t>
            </a:r>
            <a:endParaRPr lang="en-US"/>
          </a:p>
        </p:txBody>
      </p:sp>
      <p:sp>
        <p:nvSpPr>
          <p:cNvPr id="4" name="Text Placeholder 3"/>
          <p:cNvSpPr>
            <a:spLocks noGrp="1"/>
          </p:cNvSpPr>
          <p:nvPr>
            <p:ph type="body" sz="half" idx="2"/>
          </p:nvPr>
        </p:nvSpPr>
        <p:spPr>
          <a:xfrm>
            <a:off x="839788" y="2276061"/>
            <a:ext cx="10142951" cy="3592927"/>
          </a:xfrm>
        </p:spPr>
        <p:txBody>
          <a:bodyPr numCol="2"/>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683209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89A976-D1B2-43E4-9078-F66220D282B5}"/>
              </a:ext>
            </a:extLst>
          </p:cNvPr>
          <p:cNvSpPr>
            <a:spLocks noGrp="1"/>
          </p:cNvSpPr>
          <p:nvPr>
            <p:ph type="dt" sz="half" idx="10"/>
          </p:nvPr>
        </p:nvSpPr>
        <p:spPr/>
        <p:txBody>
          <a:bodyPr/>
          <a:lstStyle>
            <a:lvl1pPr>
              <a:defRPr/>
            </a:lvl1pPr>
          </a:lstStyle>
          <a:p>
            <a:pPr>
              <a:defRPr/>
            </a:pPr>
            <a:fld id="{9A70045C-0311-480B-844A-9711BBCCD9E9}" type="datetimeFigureOut">
              <a:rPr lang="en-US"/>
              <a:pPr>
                <a:defRPr/>
              </a:pPr>
              <a:t>3/4/2026</a:t>
            </a:fld>
            <a:endParaRPr lang="en-US"/>
          </a:p>
        </p:txBody>
      </p:sp>
      <p:sp>
        <p:nvSpPr>
          <p:cNvPr id="5" name="Footer Placeholder 4">
            <a:extLst>
              <a:ext uri="{FF2B5EF4-FFF2-40B4-BE49-F238E27FC236}">
                <a16:creationId xmlns:a16="http://schemas.microsoft.com/office/drawing/2014/main" id="{E2825156-925E-42B2-815C-B0F67633CB7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5A9D928-DBE5-4F34-A103-80A9B598B638}"/>
              </a:ext>
            </a:extLst>
          </p:cNvPr>
          <p:cNvSpPr>
            <a:spLocks noGrp="1"/>
          </p:cNvSpPr>
          <p:nvPr>
            <p:ph type="sldNum" sz="quarter" idx="12"/>
          </p:nvPr>
        </p:nvSpPr>
        <p:spPr/>
        <p:txBody>
          <a:bodyPr/>
          <a:lstStyle>
            <a:lvl1pPr>
              <a:defRPr/>
            </a:lvl1pPr>
          </a:lstStyle>
          <a:p>
            <a:pPr>
              <a:defRPr/>
            </a:pPr>
            <a:fld id="{5BC6BDDB-3368-46F0-B737-B17E41EE7154}" type="slidenum">
              <a:rPr lang="en-US"/>
              <a:pPr>
                <a:defRPr/>
              </a:pPr>
              <a:t>‹#›</a:t>
            </a:fld>
            <a:endParaRPr lang="en-US"/>
          </a:p>
        </p:txBody>
      </p:sp>
    </p:spTree>
    <p:extLst>
      <p:ext uri="{BB962C8B-B14F-4D97-AF65-F5344CB8AC3E}">
        <p14:creationId xmlns:p14="http://schemas.microsoft.com/office/powerpoint/2010/main" val="3066570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 2 cols - graphic">
    <p:spTree>
      <p:nvGrpSpPr>
        <p:cNvPr id="1" name=""/>
        <p:cNvGrpSpPr/>
        <p:nvPr/>
      </p:nvGrpSpPr>
      <p:grpSpPr>
        <a:xfrm>
          <a:off x="0" y="0"/>
          <a:ext cx="0" cy="0"/>
          <a:chOff x="0" y="0"/>
          <a:chExt cx="0" cy="0"/>
        </a:xfrm>
      </p:grpSpPr>
      <p:pic>
        <p:nvPicPr>
          <p:cNvPr id="3" name="Content Placeholder 10" descr="Shape, rectangle&#10;&#10;Description automatically generated">
            <a:extLst>
              <a:ext uri="{FF2B5EF4-FFF2-40B4-BE49-F238E27FC236}">
                <a16:creationId xmlns:a16="http://schemas.microsoft.com/office/drawing/2014/main" id="{BD0FF882-93AC-AA7E-046A-3CDF5D79B9D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12188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picture containing outdoor, ship&#10;&#10;Description automatically generated">
            <a:extLst>
              <a:ext uri="{FF2B5EF4-FFF2-40B4-BE49-F238E27FC236}">
                <a16:creationId xmlns:a16="http://schemas.microsoft.com/office/drawing/2014/main" id="{2CCA7663-259B-37CA-52CB-7EA89929D1A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74100" y="0"/>
            <a:ext cx="3517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9DDFEE04-14F2-310A-468C-D70870193388}"/>
              </a:ext>
            </a:extLst>
          </p:cNvPr>
          <p:cNvPicPr>
            <a:picLocks noChangeAspect="1" noChangeArrowheads="1"/>
          </p:cNvPicPr>
          <p:nvPr userDrawn="1"/>
        </p:nvPicPr>
        <p:blipFill rotWithShape="1">
          <a:blip r:embed="rId4"/>
          <a:srcRect l="6142" t="18671" r="7877" b="12854"/>
          <a:stretch/>
        </p:blipFill>
        <p:spPr bwMode="auto">
          <a:xfrm>
            <a:off x="9143997" y="241734"/>
            <a:ext cx="2354317" cy="536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9788" y="457200"/>
            <a:ext cx="7588595" cy="1361661"/>
          </a:xfrm>
        </p:spPr>
        <p:txBody>
          <a:bodyPr anchor="b"/>
          <a:lstStyle>
            <a:lvl1pPr>
              <a:defRPr sz="3200">
                <a:solidFill>
                  <a:schemeClr val="bg1"/>
                </a:solidFill>
              </a:defRPr>
            </a:lvl1pPr>
          </a:lstStyle>
          <a:p>
            <a:r>
              <a:rPr lang="en-GB"/>
              <a:t>Click to edit Master title style</a:t>
            </a:r>
            <a:endParaRPr lang="en-US"/>
          </a:p>
        </p:txBody>
      </p:sp>
      <p:sp>
        <p:nvSpPr>
          <p:cNvPr id="4" name="Text Placeholder 3"/>
          <p:cNvSpPr>
            <a:spLocks noGrp="1"/>
          </p:cNvSpPr>
          <p:nvPr>
            <p:ph type="body" sz="half" idx="2"/>
          </p:nvPr>
        </p:nvSpPr>
        <p:spPr>
          <a:xfrm>
            <a:off x="839788" y="2276061"/>
            <a:ext cx="7588595" cy="3592927"/>
          </a:xfrm>
        </p:spPr>
        <p:txBody>
          <a:bodyPr numCol="2"/>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738716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section content - image disks">
    <p:spTree>
      <p:nvGrpSpPr>
        <p:cNvPr id="1" name=""/>
        <p:cNvGrpSpPr/>
        <p:nvPr/>
      </p:nvGrpSpPr>
      <p:grpSpPr>
        <a:xfrm>
          <a:off x="0" y="0"/>
          <a:ext cx="0" cy="0"/>
          <a:chOff x="0" y="0"/>
          <a:chExt cx="0" cy="0"/>
        </a:xfrm>
      </p:grpSpPr>
      <p:pic>
        <p:nvPicPr>
          <p:cNvPr id="5" name="Content Placeholder 10" descr="Shape, rectangle&#10;&#10;Description automatically generated">
            <a:extLst>
              <a:ext uri="{FF2B5EF4-FFF2-40B4-BE49-F238E27FC236}">
                <a16:creationId xmlns:a16="http://schemas.microsoft.com/office/drawing/2014/main" id="{40975128-8CDB-57C1-D460-11C8B93B227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49784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Icon&#10;&#10;Description automatically generated">
            <a:extLst>
              <a:ext uri="{FF2B5EF4-FFF2-40B4-BE49-F238E27FC236}">
                <a16:creationId xmlns:a16="http://schemas.microsoft.com/office/drawing/2014/main" id="{CEE5A71C-2614-DB9E-54A1-149D43B7D8F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899150" y="1943100"/>
            <a:ext cx="6365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Icon&#10;&#10;Description automatically generated">
            <a:extLst>
              <a:ext uri="{FF2B5EF4-FFF2-40B4-BE49-F238E27FC236}">
                <a16:creationId xmlns:a16="http://schemas.microsoft.com/office/drawing/2014/main" id="{725C9438-E97F-AAF3-0EE9-08B52F4D859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899150" y="3109913"/>
            <a:ext cx="636588"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Icon&#10;&#10;Description automatically generated">
            <a:extLst>
              <a:ext uri="{FF2B5EF4-FFF2-40B4-BE49-F238E27FC236}">
                <a16:creationId xmlns:a16="http://schemas.microsoft.com/office/drawing/2014/main" id="{EA4F34E1-1118-15BA-D61A-B060D1814DC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899150" y="4275138"/>
            <a:ext cx="6365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4">
            <a:extLst>
              <a:ext uri="{FF2B5EF4-FFF2-40B4-BE49-F238E27FC236}">
                <a16:creationId xmlns:a16="http://schemas.microsoft.com/office/drawing/2014/main" id="{07F939AD-718D-E4A5-1E1E-2DF1091555A2}"/>
              </a:ext>
            </a:extLst>
          </p:cNvPr>
          <p:cNvPicPr>
            <a:picLocks noChangeAspect="1" noChangeArrowheads="1"/>
          </p:cNvPicPr>
          <p:nvPr userDrawn="1"/>
        </p:nvPicPr>
        <p:blipFill rotWithShape="1">
          <a:blip r:embed="rId6"/>
          <a:srcRect t="21152" b="17843"/>
          <a:stretch/>
        </p:blipFill>
        <p:spPr bwMode="auto">
          <a:xfrm>
            <a:off x="8968199" y="267192"/>
            <a:ext cx="2797552" cy="487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a:extLst>
              <a:ext uri="{FF2B5EF4-FFF2-40B4-BE49-F238E27FC236}">
                <a16:creationId xmlns:a16="http://schemas.microsoft.com/office/drawing/2014/main" id="{4586F72E-43E6-5AD1-E152-43A6BA52B4C3}"/>
              </a:ext>
            </a:extLst>
          </p:cNvPr>
          <p:cNvSpPr>
            <a:spLocks noGrp="1"/>
          </p:cNvSpPr>
          <p:nvPr>
            <p:ph sz="half" idx="1"/>
          </p:nvPr>
        </p:nvSpPr>
        <p:spPr>
          <a:xfrm>
            <a:off x="6709742" y="1789836"/>
            <a:ext cx="5056009" cy="944702"/>
          </a:xfrm>
        </p:spPr>
        <p:txBody>
          <a:bodyPr/>
          <a:lstStyle>
            <a:lvl1pPr marL="0" indent="0">
              <a:buFont typeface="Arial" panose="020B0604020202020204" pitchFamily="34" charset="0"/>
              <a:buNone/>
              <a:defRPr sz="1800"/>
            </a:lvl1pPr>
            <a:lvl2pPr marL="0" indent="0">
              <a:buNone/>
              <a:defRPr sz="1400"/>
            </a:lvl2pPr>
          </a:lstStyle>
          <a:p>
            <a:pPr lvl="0"/>
            <a:r>
              <a:rPr lang="en-GB"/>
              <a:t>Click to edit Master text styles</a:t>
            </a:r>
          </a:p>
          <a:p>
            <a:pPr lvl="1"/>
            <a:r>
              <a:rPr lang="en-GB"/>
              <a:t>Second level</a:t>
            </a:r>
          </a:p>
        </p:txBody>
      </p:sp>
      <p:sp>
        <p:nvSpPr>
          <p:cNvPr id="12" name="Content Placeholder 2">
            <a:extLst>
              <a:ext uri="{FF2B5EF4-FFF2-40B4-BE49-F238E27FC236}">
                <a16:creationId xmlns:a16="http://schemas.microsoft.com/office/drawing/2014/main" id="{CA815B71-7B24-8E42-B2D0-6CBC3F92CD0C}"/>
              </a:ext>
            </a:extLst>
          </p:cNvPr>
          <p:cNvSpPr>
            <a:spLocks noGrp="1"/>
          </p:cNvSpPr>
          <p:nvPr>
            <p:ph sz="half" idx="10"/>
          </p:nvPr>
        </p:nvSpPr>
        <p:spPr>
          <a:xfrm>
            <a:off x="6709741" y="2955855"/>
            <a:ext cx="5056009" cy="944702"/>
          </a:xfrm>
        </p:spPr>
        <p:txBody>
          <a:bodyPr/>
          <a:lstStyle>
            <a:lvl1pPr marL="0" indent="0">
              <a:buFont typeface="Arial" panose="020B0604020202020204" pitchFamily="34" charset="0"/>
              <a:buNone/>
              <a:defRPr sz="1800"/>
            </a:lvl1pPr>
            <a:lvl2pPr marL="0" indent="0">
              <a:buNone/>
              <a:defRPr sz="1400"/>
            </a:lvl2pPr>
          </a:lstStyle>
          <a:p>
            <a:pPr lvl="0"/>
            <a:r>
              <a:rPr lang="en-GB"/>
              <a:t>Click to edit Master text styles</a:t>
            </a:r>
          </a:p>
          <a:p>
            <a:pPr lvl="1"/>
            <a:r>
              <a:rPr lang="en-GB"/>
              <a:t>Second level</a:t>
            </a:r>
          </a:p>
        </p:txBody>
      </p:sp>
      <p:sp>
        <p:nvSpPr>
          <p:cNvPr id="13" name="Content Placeholder 2">
            <a:extLst>
              <a:ext uri="{FF2B5EF4-FFF2-40B4-BE49-F238E27FC236}">
                <a16:creationId xmlns:a16="http://schemas.microsoft.com/office/drawing/2014/main" id="{E32DE1EA-E3DE-92D6-FC3E-E87AC3AE3143}"/>
              </a:ext>
            </a:extLst>
          </p:cNvPr>
          <p:cNvSpPr>
            <a:spLocks noGrp="1"/>
          </p:cNvSpPr>
          <p:nvPr>
            <p:ph sz="half" idx="11"/>
          </p:nvPr>
        </p:nvSpPr>
        <p:spPr>
          <a:xfrm>
            <a:off x="6709740" y="4121874"/>
            <a:ext cx="5056009" cy="944702"/>
          </a:xfrm>
        </p:spPr>
        <p:txBody>
          <a:bodyPr/>
          <a:lstStyle>
            <a:lvl1pPr marL="0" indent="0">
              <a:buFont typeface="Arial" panose="020B0604020202020204" pitchFamily="34" charset="0"/>
              <a:buNone/>
              <a:defRPr sz="1800"/>
            </a:lvl1pPr>
            <a:lvl2pPr marL="0" indent="0">
              <a:buNone/>
              <a:defRPr sz="1400"/>
            </a:lvl2pPr>
          </a:lstStyle>
          <a:p>
            <a:pPr lvl="0"/>
            <a:r>
              <a:rPr lang="en-GB"/>
              <a:t>Click to edit Master text styles</a:t>
            </a:r>
          </a:p>
          <a:p>
            <a:pPr lvl="1"/>
            <a:r>
              <a:rPr lang="en-GB"/>
              <a:t>Second level</a:t>
            </a:r>
          </a:p>
        </p:txBody>
      </p:sp>
      <p:sp>
        <p:nvSpPr>
          <p:cNvPr id="14" name="Title 1">
            <a:extLst>
              <a:ext uri="{FF2B5EF4-FFF2-40B4-BE49-F238E27FC236}">
                <a16:creationId xmlns:a16="http://schemas.microsoft.com/office/drawing/2014/main" id="{ECADFB3D-0470-41AA-BA09-82D40D1330E5}"/>
              </a:ext>
            </a:extLst>
          </p:cNvPr>
          <p:cNvSpPr>
            <a:spLocks noGrp="1"/>
          </p:cNvSpPr>
          <p:nvPr>
            <p:ph type="title"/>
          </p:nvPr>
        </p:nvSpPr>
        <p:spPr>
          <a:xfrm>
            <a:off x="838200" y="365125"/>
            <a:ext cx="4067175" cy="1325563"/>
          </a:xfrm>
        </p:spPr>
        <p:txBody>
          <a:bodyPr/>
          <a:lstStyle>
            <a:lvl1pPr>
              <a:defRPr sz="2800">
                <a:solidFill>
                  <a:schemeClr val="bg1"/>
                </a:solidFill>
              </a:defRPr>
            </a:lvl1pPr>
          </a:lstStyle>
          <a:p>
            <a:r>
              <a:rPr lang="en-GB"/>
              <a:t>Click to edit Master title style</a:t>
            </a:r>
            <a:endParaRPr lang="en-US"/>
          </a:p>
        </p:txBody>
      </p:sp>
      <p:sp>
        <p:nvSpPr>
          <p:cNvPr id="15" name="Content Placeholder 2">
            <a:extLst>
              <a:ext uri="{FF2B5EF4-FFF2-40B4-BE49-F238E27FC236}">
                <a16:creationId xmlns:a16="http://schemas.microsoft.com/office/drawing/2014/main" id="{866FC2E8-0703-E381-815C-B560F5C3C1D5}"/>
              </a:ext>
            </a:extLst>
          </p:cNvPr>
          <p:cNvSpPr>
            <a:spLocks noGrp="1"/>
          </p:cNvSpPr>
          <p:nvPr>
            <p:ph idx="12"/>
          </p:nvPr>
        </p:nvSpPr>
        <p:spPr>
          <a:xfrm>
            <a:off x="838200" y="1825625"/>
            <a:ext cx="4067175"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05851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section content - plain disks">
    <p:spTree>
      <p:nvGrpSpPr>
        <p:cNvPr id="1" name=""/>
        <p:cNvGrpSpPr/>
        <p:nvPr/>
      </p:nvGrpSpPr>
      <p:grpSpPr>
        <a:xfrm>
          <a:off x="0" y="0"/>
          <a:ext cx="0" cy="0"/>
          <a:chOff x="0" y="0"/>
          <a:chExt cx="0" cy="0"/>
        </a:xfrm>
      </p:grpSpPr>
      <p:pic>
        <p:nvPicPr>
          <p:cNvPr id="5" name="Content Placeholder 10" descr="Shape, rectangle&#10;&#10;Description automatically generated">
            <a:extLst>
              <a:ext uri="{FF2B5EF4-FFF2-40B4-BE49-F238E27FC236}">
                <a16:creationId xmlns:a16="http://schemas.microsoft.com/office/drawing/2014/main" id="{40975128-8CDB-57C1-D460-11C8B93B227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49784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4">
            <a:extLst>
              <a:ext uri="{FF2B5EF4-FFF2-40B4-BE49-F238E27FC236}">
                <a16:creationId xmlns:a16="http://schemas.microsoft.com/office/drawing/2014/main" id="{07F939AD-718D-E4A5-1E1E-2DF1091555A2}"/>
              </a:ext>
            </a:extLst>
          </p:cNvPr>
          <p:cNvPicPr>
            <a:picLocks noChangeAspect="1" noChangeArrowheads="1"/>
          </p:cNvPicPr>
          <p:nvPr userDrawn="1"/>
        </p:nvPicPr>
        <p:blipFill rotWithShape="1">
          <a:blip r:embed="rId3"/>
          <a:srcRect t="21152" b="17843"/>
          <a:stretch/>
        </p:blipFill>
        <p:spPr bwMode="auto">
          <a:xfrm>
            <a:off x="8968199" y="267192"/>
            <a:ext cx="2797552" cy="487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a:extLst>
              <a:ext uri="{FF2B5EF4-FFF2-40B4-BE49-F238E27FC236}">
                <a16:creationId xmlns:a16="http://schemas.microsoft.com/office/drawing/2014/main" id="{4586F72E-43E6-5AD1-E152-43A6BA52B4C3}"/>
              </a:ext>
            </a:extLst>
          </p:cNvPr>
          <p:cNvSpPr>
            <a:spLocks noGrp="1"/>
          </p:cNvSpPr>
          <p:nvPr>
            <p:ph sz="half" idx="1"/>
          </p:nvPr>
        </p:nvSpPr>
        <p:spPr>
          <a:xfrm>
            <a:off x="6709742" y="1789836"/>
            <a:ext cx="5056009" cy="944702"/>
          </a:xfrm>
        </p:spPr>
        <p:txBody>
          <a:bodyPr/>
          <a:lstStyle>
            <a:lvl1pPr marL="0" indent="0">
              <a:buFont typeface="Arial" panose="020B0604020202020204" pitchFamily="34" charset="0"/>
              <a:buNone/>
              <a:defRPr sz="1800"/>
            </a:lvl1pPr>
            <a:lvl2pPr marL="0" indent="0">
              <a:buNone/>
              <a:defRPr sz="1400"/>
            </a:lvl2pPr>
          </a:lstStyle>
          <a:p>
            <a:pPr lvl="0"/>
            <a:r>
              <a:rPr lang="en-GB"/>
              <a:t>Click to edit Master text styles</a:t>
            </a:r>
          </a:p>
          <a:p>
            <a:pPr lvl="1"/>
            <a:r>
              <a:rPr lang="en-GB"/>
              <a:t>Second level</a:t>
            </a:r>
          </a:p>
        </p:txBody>
      </p:sp>
      <p:sp>
        <p:nvSpPr>
          <p:cNvPr id="12" name="Content Placeholder 2">
            <a:extLst>
              <a:ext uri="{FF2B5EF4-FFF2-40B4-BE49-F238E27FC236}">
                <a16:creationId xmlns:a16="http://schemas.microsoft.com/office/drawing/2014/main" id="{CA815B71-7B24-8E42-B2D0-6CBC3F92CD0C}"/>
              </a:ext>
            </a:extLst>
          </p:cNvPr>
          <p:cNvSpPr>
            <a:spLocks noGrp="1"/>
          </p:cNvSpPr>
          <p:nvPr>
            <p:ph sz="half" idx="10"/>
          </p:nvPr>
        </p:nvSpPr>
        <p:spPr>
          <a:xfrm>
            <a:off x="6709741" y="2955855"/>
            <a:ext cx="5056009" cy="944702"/>
          </a:xfrm>
        </p:spPr>
        <p:txBody>
          <a:bodyPr/>
          <a:lstStyle>
            <a:lvl1pPr marL="0" indent="0">
              <a:buFont typeface="Arial" panose="020B0604020202020204" pitchFamily="34" charset="0"/>
              <a:buNone/>
              <a:defRPr sz="1800"/>
            </a:lvl1pPr>
            <a:lvl2pPr marL="0" indent="0">
              <a:buNone/>
              <a:defRPr sz="1400"/>
            </a:lvl2pPr>
          </a:lstStyle>
          <a:p>
            <a:pPr lvl="0"/>
            <a:r>
              <a:rPr lang="en-GB"/>
              <a:t>Click to edit Master text styles</a:t>
            </a:r>
          </a:p>
          <a:p>
            <a:pPr lvl="1"/>
            <a:r>
              <a:rPr lang="en-GB"/>
              <a:t>Second level</a:t>
            </a:r>
          </a:p>
        </p:txBody>
      </p:sp>
      <p:sp>
        <p:nvSpPr>
          <p:cNvPr id="13" name="Content Placeholder 2">
            <a:extLst>
              <a:ext uri="{FF2B5EF4-FFF2-40B4-BE49-F238E27FC236}">
                <a16:creationId xmlns:a16="http://schemas.microsoft.com/office/drawing/2014/main" id="{E32DE1EA-E3DE-92D6-FC3E-E87AC3AE3143}"/>
              </a:ext>
            </a:extLst>
          </p:cNvPr>
          <p:cNvSpPr>
            <a:spLocks noGrp="1"/>
          </p:cNvSpPr>
          <p:nvPr>
            <p:ph sz="half" idx="11"/>
          </p:nvPr>
        </p:nvSpPr>
        <p:spPr>
          <a:xfrm>
            <a:off x="6709740" y="4121874"/>
            <a:ext cx="5056009" cy="944702"/>
          </a:xfrm>
        </p:spPr>
        <p:txBody>
          <a:bodyPr/>
          <a:lstStyle>
            <a:lvl1pPr marL="0" indent="0">
              <a:buFont typeface="Arial" panose="020B0604020202020204" pitchFamily="34" charset="0"/>
              <a:buNone/>
              <a:defRPr sz="1800"/>
            </a:lvl1pPr>
            <a:lvl2pPr marL="0" indent="0">
              <a:buNone/>
              <a:defRPr sz="1400"/>
            </a:lvl2pPr>
          </a:lstStyle>
          <a:p>
            <a:pPr lvl="0"/>
            <a:r>
              <a:rPr lang="en-GB"/>
              <a:t>Click to edit Master text styles</a:t>
            </a:r>
          </a:p>
          <a:p>
            <a:pPr lvl="1"/>
            <a:r>
              <a:rPr lang="en-GB"/>
              <a:t>Second level</a:t>
            </a:r>
          </a:p>
        </p:txBody>
      </p:sp>
      <p:sp>
        <p:nvSpPr>
          <p:cNvPr id="14" name="Title 1">
            <a:extLst>
              <a:ext uri="{FF2B5EF4-FFF2-40B4-BE49-F238E27FC236}">
                <a16:creationId xmlns:a16="http://schemas.microsoft.com/office/drawing/2014/main" id="{ECADFB3D-0470-41AA-BA09-82D40D1330E5}"/>
              </a:ext>
            </a:extLst>
          </p:cNvPr>
          <p:cNvSpPr>
            <a:spLocks noGrp="1"/>
          </p:cNvSpPr>
          <p:nvPr>
            <p:ph type="title"/>
          </p:nvPr>
        </p:nvSpPr>
        <p:spPr>
          <a:xfrm>
            <a:off x="838200" y="365125"/>
            <a:ext cx="4067175" cy="1325563"/>
          </a:xfrm>
        </p:spPr>
        <p:txBody>
          <a:bodyPr/>
          <a:lstStyle>
            <a:lvl1pPr>
              <a:defRPr sz="2800">
                <a:solidFill>
                  <a:schemeClr val="bg1"/>
                </a:solidFill>
              </a:defRPr>
            </a:lvl1pPr>
          </a:lstStyle>
          <a:p>
            <a:r>
              <a:rPr lang="en-GB"/>
              <a:t>Click to edit Master title style</a:t>
            </a:r>
            <a:endParaRPr lang="en-US"/>
          </a:p>
        </p:txBody>
      </p:sp>
      <p:sp>
        <p:nvSpPr>
          <p:cNvPr id="15" name="Content Placeholder 2">
            <a:extLst>
              <a:ext uri="{FF2B5EF4-FFF2-40B4-BE49-F238E27FC236}">
                <a16:creationId xmlns:a16="http://schemas.microsoft.com/office/drawing/2014/main" id="{866FC2E8-0703-E381-815C-B560F5C3C1D5}"/>
              </a:ext>
            </a:extLst>
          </p:cNvPr>
          <p:cNvSpPr>
            <a:spLocks noGrp="1"/>
          </p:cNvSpPr>
          <p:nvPr>
            <p:ph idx="12"/>
          </p:nvPr>
        </p:nvSpPr>
        <p:spPr>
          <a:xfrm>
            <a:off x="838200" y="1825625"/>
            <a:ext cx="4067175"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 name="Picture 18" descr="Shape, circle&#10;&#10;Description automatically generated">
            <a:extLst>
              <a:ext uri="{FF2B5EF4-FFF2-40B4-BE49-F238E27FC236}">
                <a16:creationId xmlns:a16="http://schemas.microsoft.com/office/drawing/2014/main" id="{505FDB8D-CBDC-7306-B4A2-95BF0DB49E9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899150" y="1943100"/>
            <a:ext cx="6365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9" descr="Shape, circle&#10;&#10;Description automatically generated">
            <a:extLst>
              <a:ext uri="{FF2B5EF4-FFF2-40B4-BE49-F238E27FC236}">
                <a16:creationId xmlns:a16="http://schemas.microsoft.com/office/drawing/2014/main" id="{B71DAECC-F501-1899-FE27-DF30F68BE28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899150" y="3109913"/>
            <a:ext cx="636588"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0" descr="Shape, circle&#10;&#10;Description automatically generated">
            <a:extLst>
              <a:ext uri="{FF2B5EF4-FFF2-40B4-BE49-F238E27FC236}">
                <a16:creationId xmlns:a16="http://schemas.microsoft.com/office/drawing/2014/main" id="{D509C122-CEED-D89B-B11F-819A98E08BA3}"/>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899150" y="4275138"/>
            <a:ext cx="6365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023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x item content">
    <p:spTree>
      <p:nvGrpSpPr>
        <p:cNvPr id="1" name=""/>
        <p:cNvGrpSpPr/>
        <p:nvPr/>
      </p:nvGrpSpPr>
      <p:grpSpPr>
        <a:xfrm>
          <a:off x="0" y="0"/>
          <a:ext cx="0" cy="0"/>
          <a:chOff x="0" y="0"/>
          <a:chExt cx="0" cy="0"/>
        </a:xfrm>
      </p:grpSpPr>
      <p:pic>
        <p:nvPicPr>
          <p:cNvPr id="10" name="Picture 51">
            <a:extLst>
              <a:ext uri="{FF2B5EF4-FFF2-40B4-BE49-F238E27FC236}">
                <a16:creationId xmlns:a16="http://schemas.microsoft.com/office/drawing/2014/main" id="{83251BCF-E2B0-B0E8-6462-89BB2DA4C5A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6">
            <a:extLst>
              <a:ext uri="{FF2B5EF4-FFF2-40B4-BE49-F238E27FC236}">
                <a16:creationId xmlns:a16="http://schemas.microsoft.com/office/drawing/2014/main" id="{994D1071-DDBB-96EF-B69C-7A24A7EC928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440488" y="3071813"/>
            <a:ext cx="712787"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7">
            <a:extLst>
              <a:ext uri="{FF2B5EF4-FFF2-40B4-BE49-F238E27FC236}">
                <a16:creationId xmlns:a16="http://schemas.microsoft.com/office/drawing/2014/main" id="{B61EF60C-4AC8-0EB1-A4BC-ACCEF31F39B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440488" y="4238625"/>
            <a:ext cx="712787"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8">
            <a:extLst>
              <a:ext uri="{FF2B5EF4-FFF2-40B4-BE49-F238E27FC236}">
                <a16:creationId xmlns:a16="http://schemas.microsoft.com/office/drawing/2014/main" id="{FBD6EB29-36B5-C1DF-E985-1359A8232F95}"/>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440488" y="1906588"/>
            <a:ext cx="712787"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9">
            <a:extLst>
              <a:ext uri="{FF2B5EF4-FFF2-40B4-BE49-F238E27FC236}">
                <a16:creationId xmlns:a16="http://schemas.microsoft.com/office/drawing/2014/main" id="{DDF8292F-DA87-C572-E1D3-87CB43AFE247}"/>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39775" y="1906588"/>
            <a:ext cx="712788"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0">
            <a:extLst>
              <a:ext uri="{FF2B5EF4-FFF2-40B4-BE49-F238E27FC236}">
                <a16:creationId xmlns:a16="http://schemas.microsoft.com/office/drawing/2014/main" id="{A41C6B49-315A-34F4-B910-F7BC78D7DD09}"/>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39775" y="4238625"/>
            <a:ext cx="712788"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2">
            <a:extLst>
              <a:ext uri="{FF2B5EF4-FFF2-40B4-BE49-F238E27FC236}">
                <a16:creationId xmlns:a16="http://schemas.microsoft.com/office/drawing/2014/main" id="{0A51581A-8311-E55B-132E-112B8CE4A1C5}"/>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39775" y="3071813"/>
            <a:ext cx="712788"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4">
            <a:extLst>
              <a:ext uri="{FF2B5EF4-FFF2-40B4-BE49-F238E27FC236}">
                <a16:creationId xmlns:a16="http://schemas.microsoft.com/office/drawing/2014/main" id="{86197308-729C-5759-A4C1-3D3DCF61DDA4}"/>
              </a:ext>
            </a:extLst>
          </p:cNvPr>
          <p:cNvPicPr>
            <a:picLocks noChangeAspect="1" noChangeArrowheads="1"/>
          </p:cNvPicPr>
          <p:nvPr userDrawn="1"/>
        </p:nvPicPr>
        <p:blipFill rotWithShape="1">
          <a:blip r:embed="rId9"/>
          <a:srcRect t="21152" b="17843"/>
          <a:stretch/>
        </p:blipFill>
        <p:spPr bwMode="auto">
          <a:xfrm>
            <a:off x="8961911" y="264976"/>
            <a:ext cx="2797552" cy="487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a:extLst>
              <a:ext uri="{FF2B5EF4-FFF2-40B4-BE49-F238E27FC236}">
                <a16:creationId xmlns:a16="http://schemas.microsoft.com/office/drawing/2014/main" id="{4586F72E-43E6-5AD1-E152-43A6BA52B4C3}"/>
              </a:ext>
            </a:extLst>
          </p:cNvPr>
          <p:cNvSpPr>
            <a:spLocks noGrp="1"/>
          </p:cNvSpPr>
          <p:nvPr>
            <p:ph sz="half" idx="1"/>
          </p:nvPr>
        </p:nvSpPr>
        <p:spPr>
          <a:xfrm>
            <a:off x="7214487" y="1789836"/>
            <a:ext cx="4764391" cy="944702"/>
          </a:xfrm>
        </p:spPr>
        <p:txBody>
          <a:bodyPr/>
          <a:lstStyle>
            <a:lvl1pPr marL="0" indent="0">
              <a:buFont typeface="Arial" panose="020B0604020202020204" pitchFamily="34" charset="0"/>
              <a:buNone/>
              <a:defRPr sz="1800"/>
            </a:lvl1pPr>
            <a:lvl2pPr marL="0" indent="0">
              <a:buNone/>
              <a:defRPr sz="1400"/>
            </a:lvl2pPr>
          </a:lstStyle>
          <a:p>
            <a:pPr lvl="0"/>
            <a:r>
              <a:rPr lang="en-GB"/>
              <a:t>Click to edit Master text styles</a:t>
            </a:r>
          </a:p>
          <a:p>
            <a:pPr lvl="1"/>
            <a:r>
              <a:rPr lang="en-GB"/>
              <a:t>Second level</a:t>
            </a:r>
          </a:p>
        </p:txBody>
      </p:sp>
      <p:sp>
        <p:nvSpPr>
          <p:cNvPr id="12" name="Content Placeholder 2">
            <a:extLst>
              <a:ext uri="{FF2B5EF4-FFF2-40B4-BE49-F238E27FC236}">
                <a16:creationId xmlns:a16="http://schemas.microsoft.com/office/drawing/2014/main" id="{CA815B71-7B24-8E42-B2D0-6CBC3F92CD0C}"/>
              </a:ext>
            </a:extLst>
          </p:cNvPr>
          <p:cNvSpPr>
            <a:spLocks noGrp="1"/>
          </p:cNvSpPr>
          <p:nvPr>
            <p:ph sz="half" idx="10"/>
          </p:nvPr>
        </p:nvSpPr>
        <p:spPr>
          <a:xfrm>
            <a:off x="7214486" y="2955855"/>
            <a:ext cx="4764391" cy="944702"/>
          </a:xfrm>
        </p:spPr>
        <p:txBody>
          <a:bodyPr/>
          <a:lstStyle>
            <a:lvl1pPr marL="0" indent="0">
              <a:buFont typeface="Arial" panose="020B0604020202020204" pitchFamily="34" charset="0"/>
              <a:buNone/>
              <a:defRPr sz="1800"/>
            </a:lvl1pPr>
            <a:lvl2pPr marL="0" indent="0">
              <a:buNone/>
              <a:defRPr sz="1400"/>
            </a:lvl2pPr>
          </a:lstStyle>
          <a:p>
            <a:pPr lvl="0"/>
            <a:r>
              <a:rPr lang="en-GB"/>
              <a:t>Click to edit Master text styles</a:t>
            </a:r>
          </a:p>
          <a:p>
            <a:pPr lvl="1"/>
            <a:r>
              <a:rPr lang="en-GB"/>
              <a:t>Second level</a:t>
            </a:r>
          </a:p>
        </p:txBody>
      </p:sp>
      <p:sp>
        <p:nvSpPr>
          <p:cNvPr id="13" name="Content Placeholder 2">
            <a:extLst>
              <a:ext uri="{FF2B5EF4-FFF2-40B4-BE49-F238E27FC236}">
                <a16:creationId xmlns:a16="http://schemas.microsoft.com/office/drawing/2014/main" id="{E32DE1EA-E3DE-92D6-FC3E-E87AC3AE3143}"/>
              </a:ext>
            </a:extLst>
          </p:cNvPr>
          <p:cNvSpPr>
            <a:spLocks noGrp="1"/>
          </p:cNvSpPr>
          <p:nvPr>
            <p:ph sz="half" idx="11"/>
          </p:nvPr>
        </p:nvSpPr>
        <p:spPr>
          <a:xfrm>
            <a:off x="7214485" y="4121874"/>
            <a:ext cx="4764391" cy="944702"/>
          </a:xfrm>
        </p:spPr>
        <p:txBody>
          <a:bodyPr/>
          <a:lstStyle>
            <a:lvl1pPr marL="0" indent="0">
              <a:buFont typeface="Arial" panose="020B0604020202020204" pitchFamily="34" charset="0"/>
              <a:buNone/>
              <a:defRPr sz="1800"/>
            </a:lvl1pPr>
            <a:lvl2pPr marL="0" indent="0">
              <a:buNone/>
              <a:defRPr sz="1400"/>
            </a:lvl2pPr>
          </a:lstStyle>
          <a:p>
            <a:pPr lvl="0"/>
            <a:r>
              <a:rPr lang="en-GB"/>
              <a:t>Click to edit Master text styles</a:t>
            </a:r>
          </a:p>
          <a:p>
            <a:pPr lvl="1"/>
            <a:r>
              <a:rPr lang="en-GB"/>
              <a:t>Second level</a:t>
            </a:r>
          </a:p>
        </p:txBody>
      </p:sp>
      <p:sp>
        <p:nvSpPr>
          <p:cNvPr id="23" name="Content Placeholder 2">
            <a:extLst>
              <a:ext uri="{FF2B5EF4-FFF2-40B4-BE49-F238E27FC236}">
                <a16:creationId xmlns:a16="http://schemas.microsoft.com/office/drawing/2014/main" id="{06DD7200-B94D-3802-1AC1-4DD6EBD038B7}"/>
              </a:ext>
            </a:extLst>
          </p:cNvPr>
          <p:cNvSpPr>
            <a:spLocks noGrp="1"/>
          </p:cNvSpPr>
          <p:nvPr>
            <p:ph sz="half" idx="12"/>
          </p:nvPr>
        </p:nvSpPr>
        <p:spPr>
          <a:xfrm>
            <a:off x="1519104" y="1794426"/>
            <a:ext cx="4764390" cy="944702"/>
          </a:xfrm>
        </p:spPr>
        <p:txBody>
          <a:bodyPr/>
          <a:lstStyle>
            <a:lvl1pPr marL="0" indent="0">
              <a:buFont typeface="Arial" panose="020B0604020202020204" pitchFamily="34" charset="0"/>
              <a:buNone/>
              <a:defRPr sz="1800"/>
            </a:lvl1pPr>
            <a:lvl2pPr marL="0" indent="0">
              <a:buNone/>
              <a:defRPr sz="1400"/>
            </a:lvl2pPr>
          </a:lstStyle>
          <a:p>
            <a:pPr lvl="0"/>
            <a:r>
              <a:rPr lang="en-GB"/>
              <a:t>Click to edit Master text styles</a:t>
            </a:r>
          </a:p>
          <a:p>
            <a:pPr lvl="1"/>
            <a:r>
              <a:rPr lang="en-GB"/>
              <a:t>Second level</a:t>
            </a:r>
          </a:p>
        </p:txBody>
      </p:sp>
      <p:sp>
        <p:nvSpPr>
          <p:cNvPr id="24" name="Content Placeholder 2">
            <a:extLst>
              <a:ext uri="{FF2B5EF4-FFF2-40B4-BE49-F238E27FC236}">
                <a16:creationId xmlns:a16="http://schemas.microsoft.com/office/drawing/2014/main" id="{109E6F10-FBC0-0A19-36A2-5A8920829B1E}"/>
              </a:ext>
            </a:extLst>
          </p:cNvPr>
          <p:cNvSpPr>
            <a:spLocks noGrp="1"/>
          </p:cNvSpPr>
          <p:nvPr>
            <p:ph sz="half" idx="13"/>
          </p:nvPr>
        </p:nvSpPr>
        <p:spPr>
          <a:xfrm>
            <a:off x="1519103" y="2960445"/>
            <a:ext cx="4764390" cy="944702"/>
          </a:xfrm>
        </p:spPr>
        <p:txBody>
          <a:bodyPr/>
          <a:lstStyle>
            <a:lvl1pPr marL="0" indent="0">
              <a:buFont typeface="Arial" panose="020B0604020202020204" pitchFamily="34" charset="0"/>
              <a:buNone/>
              <a:defRPr sz="1800"/>
            </a:lvl1pPr>
            <a:lvl2pPr marL="0" indent="0">
              <a:buNone/>
              <a:defRPr sz="1400"/>
            </a:lvl2pPr>
          </a:lstStyle>
          <a:p>
            <a:pPr lvl="0"/>
            <a:r>
              <a:rPr lang="en-GB"/>
              <a:t>Click to edit Master text styles</a:t>
            </a:r>
          </a:p>
          <a:p>
            <a:pPr lvl="1"/>
            <a:r>
              <a:rPr lang="en-GB"/>
              <a:t>Second level</a:t>
            </a:r>
          </a:p>
        </p:txBody>
      </p:sp>
      <p:sp>
        <p:nvSpPr>
          <p:cNvPr id="25" name="Content Placeholder 2">
            <a:extLst>
              <a:ext uri="{FF2B5EF4-FFF2-40B4-BE49-F238E27FC236}">
                <a16:creationId xmlns:a16="http://schemas.microsoft.com/office/drawing/2014/main" id="{3629C06A-F9CD-F8CA-3EB4-177579A23D30}"/>
              </a:ext>
            </a:extLst>
          </p:cNvPr>
          <p:cNvSpPr>
            <a:spLocks noGrp="1"/>
          </p:cNvSpPr>
          <p:nvPr>
            <p:ph sz="half" idx="14"/>
          </p:nvPr>
        </p:nvSpPr>
        <p:spPr>
          <a:xfrm>
            <a:off x="1519102" y="4126464"/>
            <a:ext cx="4764390" cy="944702"/>
          </a:xfrm>
        </p:spPr>
        <p:txBody>
          <a:bodyPr/>
          <a:lstStyle>
            <a:lvl1pPr marL="0" indent="0">
              <a:buFont typeface="Arial" panose="020B0604020202020204" pitchFamily="34" charset="0"/>
              <a:buNone/>
              <a:defRPr sz="1800"/>
            </a:lvl1pPr>
            <a:lvl2pPr marL="0" indent="0">
              <a:buNone/>
              <a:defRPr sz="1400"/>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777248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 2 columns - white">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A1DDC66A-1052-3EB4-9551-7A560B0F05C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4">
            <a:extLst>
              <a:ext uri="{FF2B5EF4-FFF2-40B4-BE49-F238E27FC236}">
                <a16:creationId xmlns:a16="http://schemas.microsoft.com/office/drawing/2014/main" id="{B2352898-38B8-5298-A998-D43DCCF3DB38}"/>
              </a:ext>
            </a:extLst>
          </p:cNvPr>
          <p:cNvPicPr>
            <a:picLocks noChangeAspect="1" noChangeArrowheads="1"/>
          </p:cNvPicPr>
          <p:nvPr userDrawn="1"/>
        </p:nvPicPr>
        <p:blipFill rotWithShape="1">
          <a:blip r:embed="rId3"/>
          <a:srcRect t="21152" b="17843"/>
          <a:stretch/>
        </p:blipFill>
        <p:spPr bwMode="auto">
          <a:xfrm>
            <a:off x="8961911" y="264976"/>
            <a:ext cx="2797552" cy="487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9788" y="457200"/>
            <a:ext cx="10142951" cy="1361661"/>
          </a:xfrm>
        </p:spPr>
        <p:txBody>
          <a:bodyPr anchor="b"/>
          <a:lstStyle>
            <a:lvl1pPr>
              <a:defRPr sz="3200">
                <a:solidFill>
                  <a:schemeClr val="tx1"/>
                </a:solidFill>
              </a:defRPr>
            </a:lvl1pPr>
          </a:lstStyle>
          <a:p>
            <a:r>
              <a:rPr lang="en-GB"/>
              <a:t>Click to edit Master title style</a:t>
            </a:r>
            <a:endParaRPr lang="en-US"/>
          </a:p>
        </p:txBody>
      </p:sp>
      <p:sp>
        <p:nvSpPr>
          <p:cNvPr id="4" name="Text Placeholder 3"/>
          <p:cNvSpPr>
            <a:spLocks noGrp="1"/>
          </p:cNvSpPr>
          <p:nvPr>
            <p:ph type="body" sz="half" idx="2"/>
          </p:nvPr>
        </p:nvSpPr>
        <p:spPr>
          <a:xfrm>
            <a:off x="839788" y="2276061"/>
            <a:ext cx="10142951" cy="3592927"/>
          </a:xfrm>
        </p:spPr>
        <p:txBody>
          <a:bodyPr numCol="2"/>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1868614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d thank you">
    <p:spTree>
      <p:nvGrpSpPr>
        <p:cNvPr id="1" name=""/>
        <p:cNvGrpSpPr/>
        <p:nvPr/>
      </p:nvGrpSpPr>
      <p:grpSpPr>
        <a:xfrm>
          <a:off x="0" y="0"/>
          <a:ext cx="0" cy="0"/>
          <a:chOff x="0" y="0"/>
          <a:chExt cx="0" cy="0"/>
        </a:xfrm>
      </p:grpSpPr>
      <p:pic>
        <p:nvPicPr>
          <p:cNvPr id="6" name="Picture 12">
            <a:extLst>
              <a:ext uri="{FF2B5EF4-FFF2-40B4-BE49-F238E27FC236}">
                <a16:creationId xmlns:a16="http://schemas.microsoft.com/office/drawing/2014/main" id="{FD5A9268-2A2E-F61D-3A1F-4E01FF8F949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a:extLst>
              <a:ext uri="{FF2B5EF4-FFF2-40B4-BE49-F238E27FC236}">
                <a16:creationId xmlns:a16="http://schemas.microsoft.com/office/drawing/2014/main" id="{12928AF7-A0AD-F946-AD32-9DB57CB5E5A5}"/>
              </a:ext>
            </a:extLst>
          </p:cNvPr>
          <p:cNvPicPr>
            <a:picLocks noChangeAspect="1" noChangeArrowheads="1"/>
          </p:cNvPicPr>
          <p:nvPr userDrawn="1"/>
        </p:nvPicPr>
        <p:blipFill rotWithShape="1">
          <a:blip r:embed="rId3"/>
          <a:srcRect l="7588" t="12580" r="7588" b="16252"/>
          <a:stretch/>
        </p:blipFill>
        <p:spPr bwMode="auto">
          <a:xfrm>
            <a:off x="3220457" y="2049517"/>
            <a:ext cx="5408536" cy="129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74DBA4C3-EC30-2849-427D-7FA9AEFFE371}"/>
              </a:ext>
            </a:extLst>
          </p:cNvPr>
          <p:cNvSpPr txBox="1"/>
          <p:nvPr userDrawn="1"/>
        </p:nvSpPr>
        <p:spPr>
          <a:xfrm>
            <a:off x="4134025" y="3188001"/>
            <a:ext cx="3568148" cy="646331"/>
          </a:xfrm>
          <a:prstGeom prst="rect">
            <a:avLst/>
          </a:prstGeom>
          <a:noFill/>
        </p:spPr>
        <p:txBody>
          <a:bodyPr wrap="square" rtlCol="0">
            <a:spAutoFit/>
          </a:bodyPr>
          <a:lstStyle/>
          <a:p>
            <a:pPr algn="ctr"/>
            <a:r>
              <a:rPr lang="en-GB" sz="3600">
                <a:solidFill>
                  <a:schemeClr val="accent1">
                    <a:lumMod val="75000"/>
                  </a:schemeClr>
                </a:solidFill>
                <a:latin typeface="Arial" panose="020B0604020202020204" pitchFamily="34" charset="0"/>
                <a:cs typeface="Arial" panose="020B0604020202020204" pitchFamily="34" charset="0"/>
              </a:rPr>
              <a:t>Thank you</a:t>
            </a:r>
          </a:p>
        </p:txBody>
      </p:sp>
      <p:sp>
        <p:nvSpPr>
          <p:cNvPr id="11" name="Text Placeholder 10">
            <a:extLst>
              <a:ext uri="{FF2B5EF4-FFF2-40B4-BE49-F238E27FC236}">
                <a16:creationId xmlns:a16="http://schemas.microsoft.com/office/drawing/2014/main" id="{A1C10911-138F-A90D-1855-256CCEFC5D0A}"/>
              </a:ext>
            </a:extLst>
          </p:cNvPr>
          <p:cNvSpPr>
            <a:spLocks noGrp="1"/>
          </p:cNvSpPr>
          <p:nvPr>
            <p:ph type="body" sz="quarter" idx="10" hasCustomPrompt="1"/>
          </p:nvPr>
        </p:nvSpPr>
        <p:spPr>
          <a:xfrm>
            <a:off x="3395044" y="4889145"/>
            <a:ext cx="5059362" cy="1014412"/>
          </a:xfrm>
        </p:spPr>
        <p:txBody>
          <a:bodyPr/>
          <a:lstStyle>
            <a:lvl1pPr marL="0" indent="0" algn="ctr">
              <a:buNone/>
              <a:defRPr sz="2400">
                <a:solidFill>
                  <a:schemeClr val="bg1"/>
                </a:solidFill>
              </a:defRPr>
            </a:lvl1pPr>
          </a:lstStyle>
          <a:p>
            <a:pPr lvl="0"/>
            <a:r>
              <a:rPr lang="en-US"/>
              <a:t>Click to add contact details</a:t>
            </a:r>
            <a:endParaRPr lang="en-GB"/>
          </a:p>
        </p:txBody>
      </p:sp>
    </p:spTree>
    <p:extLst>
      <p:ext uri="{BB962C8B-B14F-4D97-AF65-F5344CB8AC3E}">
        <p14:creationId xmlns:p14="http://schemas.microsoft.com/office/powerpoint/2010/main" val="35767168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3B64DCC2-061B-43B8-94A3-CA207B232FE4}"/>
              </a:ext>
            </a:extLst>
          </p:cNvPr>
          <p:cNvSpPr>
            <a:spLocks noGrp="1"/>
          </p:cNvSpPr>
          <p:nvPr>
            <p:ph type="dt" sz="half" idx="10"/>
          </p:nvPr>
        </p:nvSpPr>
        <p:spPr/>
        <p:txBody>
          <a:bodyPr/>
          <a:lstStyle>
            <a:lvl1pPr>
              <a:defRPr/>
            </a:lvl1pPr>
          </a:lstStyle>
          <a:p>
            <a:pPr>
              <a:defRPr/>
            </a:pPr>
            <a:fld id="{F6EC2FB1-8B64-4375-9186-532A1B3E5EE5}" type="datetimeFigureOut">
              <a:rPr lang="en-US"/>
              <a:pPr>
                <a:defRPr/>
              </a:pPr>
              <a:t>3/4/2026</a:t>
            </a:fld>
            <a:endParaRPr lang="en-US"/>
          </a:p>
        </p:txBody>
      </p:sp>
      <p:sp>
        <p:nvSpPr>
          <p:cNvPr id="6" name="Footer Placeholder 4">
            <a:extLst>
              <a:ext uri="{FF2B5EF4-FFF2-40B4-BE49-F238E27FC236}">
                <a16:creationId xmlns:a16="http://schemas.microsoft.com/office/drawing/2014/main" id="{F481BEE8-58ED-4427-9B34-24DC4BE1B36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9AB02F7-D941-40BC-9F94-124B07E97ED1}"/>
              </a:ext>
            </a:extLst>
          </p:cNvPr>
          <p:cNvSpPr>
            <a:spLocks noGrp="1"/>
          </p:cNvSpPr>
          <p:nvPr>
            <p:ph type="sldNum" sz="quarter" idx="12"/>
          </p:nvPr>
        </p:nvSpPr>
        <p:spPr/>
        <p:txBody>
          <a:bodyPr/>
          <a:lstStyle>
            <a:lvl1pPr>
              <a:defRPr/>
            </a:lvl1pPr>
          </a:lstStyle>
          <a:p>
            <a:pPr>
              <a:defRPr/>
            </a:pPr>
            <a:fld id="{30498863-E0D0-45EC-B5E4-C132FBA1FFEA}" type="slidenum">
              <a:rPr lang="en-US"/>
              <a:pPr>
                <a:defRPr/>
              </a:pPr>
              <a:t>‹#›</a:t>
            </a:fld>
            <a:endParaRPr lang="en-US"/>
          </a:p>
        </p:txBody>
      </p:sp>
    </p:spTree>
    <p:extLst>
      <p:ext uri="{BB962C8B-B14F-4D97-AF65-F5344CB8AC3E}">
        <p14:creationId xmlns:p14="http://schemas.microsoft.com/office/powerpoint/2010/main" val="15946417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3ACEC81E-91CD-4F6C-9CA7-C0B5AFCB6FD5}"/>
              </a:ext>
            </a:extLst>
          </p:cNvPr>
          <p:cNvSpPr>
            <a:spLocks noGrp="1"/>
          </p:cNvSpPr>
          <p:nvPr>
            <p:ph type="dt" sz="half" idx="10"/>
          </p:nvPr>
        </p:nvSpPr>
        <p:spPr/>
        <p:txBody>
          <a:bodyPr/>
          <a:lstStyle>
            <a:lvl1pPr>
              <a:defRPr/>
            </a:lvl1pPr>
          </a:lstStyle>
          <a:p>
            <a:pPr>
              <a:defRPr/>
            </a:pPr>
            <a:fld id="{9A468BBB-A909-47BC-9654-DDB716F954FF}" type="datetimeFigureOut">
              <a:rPr lang="en-US"/>
              <a:pPr>
                <a:defRPr/>
              </a:pPr>
              <a:t>3/4/2026</a:t>
            </a:fld>
            <a:endParaRPr lang="en-US"/>
          </a:p>
        </p:txBody>
      </p:sp>
      <p:sp>
        <p:nvSpPr>
          <p:cNvPr id="8" name="Footer Placeholder 4">
            <a:extLst>
              <a:ext uri="{FF2B5EF4-FFF2-40B4-BE49-F238E27FC236}">
                <a16:creationId xmlns:a16="http://schemas.microsoft.com/office/drawing/2014/main" id="{8EA18171-0315-42AA-A019-D64B4597A9B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BBAB483-FCFA-48D0-84E4-C9D6E16F14A4}"/>
              </a:ext>
            </a:extLst>
          </p:cNvPr>
          <p:cNvSpPr>
            <a:spLocks noGrp="1"/>
          </p:cNvSpPr>
          <p:nvPr>
            <p:ph type="sldNum" sz="quarter" idx="12"/>
          </p:nvPr>
        </p:nvSpPr>
        <p:spPr/>
        <p:txBody>
          <a:bodyPr/>
          <a:lstStyle>
            <a:lvl1pPr>
              <a:defRPr/>
            </a:lvl1pPr>
          </a:lstStyle>
          <a:p>
            <a:pPr>
              <a:defRPr/>
            </a:pPr>
            <a:fld id="{7002D8E2-52B0-43E6-BB5A-9D9762645894}" type="slidenum">
              <a:rPr lang="en-US"/>
              <a:pPr>
                <a:defRPr/>
              </a:pPr>
              <a:t>‹#›</a:t>
            </a:fld>
            <a:endParaRPr lang="en-US"/>
          </a:p>
        </p:txBody>
      </p:sp>
    </p:spTree>
    <p:extLst>
      <p:ext uri="{BB962C8B-B14F-4D97-AF65-F5344CB8AC3E}">
        <p14:creationId xmlns:p14="http://schemas.microsoft.com/office/powerpoint/2010/main" val="27103457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22B7687B-6EB6-446C-8502-1F56D6CA8CB1}"/>
              </a:ext>
            </a:extLst>
          </p:cNvPr>
          <p:cNvSpPr>
            <a:spLocks noGrp="1"/>
          </p:cNvSpPr>
          <p:nvPr>
            <p:ph type="dt" sz="half" idx="10"/>
          </p:nvPr>
        </p:nvSpPr>
        <p:spPr/>
        <p:txBody>
          <a:bodyPr/>
          <a:lstStyle>
            <a:lvl1pPr>
              <a:defRPr/>
            </a:lvl1pPr>
          </a:lstStyle>
          <a:p>
            <a:pPr>
              <a:defRPr/>
            </a:pPr>
            <a:fld id="{A2D35333-F93F-4313-B1E9-F1D51B1B36BE}" type="datetimeFigureOut">
              <a:rPr lang="en-US"/>
              <a:pPr>
                <a:defRPr/>
              </a:pPr>
              <a:t>3/4/2026</a:t>
            </a:fld>
            <a:endParaRPr lang="en-US"/>
          </a:p>
        </p:txBody>
      </p:sp>
      <p:sp>
        <p:nvSpPr>
          <p:cNvPr id="6" name="Footer Placeholder 4">
            <a:extLst>
              <a:ext uri="{FF2B5EF4-FFF2-40B4-BE49-F238E27FC236}">
                <a16:creationId xmlns:a16="http://schemas.microsoft.com/office/drawing/2014/main" id="{D0F0206A-084E-45D2-933D-FF3089EC10F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713F463-D091-47B8-B833-AF36D1E00F8A}"/>
              </a:ext>
            </a:extLst>
          </p:cNvPr>
          <p:cNvSpPr>
            <a:spLocks noGrp="1"/>
          </p:cNvSpPr>
          <p:nvPr>
            <p:ph type="sldNum" sz="quarter" idx="12"/>
          </p:nvPr>
        </p:nvSpPr>
        <p:spPr/>
        <p:txBody>
          <a:bodyPr/>
          <a:lstStyle>
            <a:lvl1pPr>
              <a:defRPr/>
            </a:lvl1pPr>
          </a:lstStyle>
          <a:p>
            <a:pPr>
              <a:defRPr/>
            </a:pPr>
            <a:fld id="{D5FC905B-BC5A-4691-B39F-60503B6E87AF}" type="slidenum">
              <a:rPr lang="en-US"/>
              <a:pPr>
                <a:defRPr/>
              </a:pPr>
              <a:t>‹#›</a:t>
            </a:fld>
            <a:endParaRPr lang="en-US"/>
          </a:p>
        </p:txBody>
      </p:sp>
    </p:spTree>
    <p:extLst>
      <p:ext uri="{BB962C8B-B14F-4D97-AF65-F5344CB8AC3E}">
        <p14:creationId xmlns:p14="http://schemas.microsoft.com/office/powerpoint/2010/main" val="15784520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Click icon to add picture</a:t>
            </a:r>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1F98C307-052E-4EA8-9D16-02CC15385126}"/>
              </a:ext>
            </a:extLst>
          </p:cNvPr>
          <p:cNvSpPr>
            <a:spLocks noGrp="1"/>
          </p:cNvSpPr>
          <p:nvPr>
            <p:ph type="dt" sz="half" idx="10"/>
          </p:nvPr>
        </p:nvSpPr>
        <p:spPr/>
        <p:txBody>
          <a:bodyPr/>
          <a:lstStyle>
            <a:lvl1pPr>
              <a:defRPr/>
            </a:lvl1pPr>
          </a:lstStyle>
          <a:p>
            <a:pPr>
              <a:defRPr/>
            </a:pPr>
            <a:fld id="{8EAEE843-B31D-4B08-8BA7-E2BBE56F375A}" type="datetimeFigureOut">
              <a:rPr lang="en-US"/>
              <a:pPr>
                <a:defRPr/>
              </a:pPr>
              <a:t>3/4/2026</a:t>
            </a:fld>
            <a:endParaRPr lang="en-US"/>
          </a:p>
        </p:txBody>
      </p:sp>
      <p:sp>
        <p:nvSpPr>
          <p:cNvPr id="6" name="Footer Placeholder 4">
            <a:extLst>
              <a:ext uri="{FF2B5EF4-FFF2-40B4-BE49-F238E27FC236}">
                <a16:creationId xmlns:a16="http://schemas.microsoft.com/office/drawing/2014/main" id="{D2745CA8-DD3D-42F2-A40F-03F50C62FC6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6897995-1D29-4527-97C9-B8123D8108E9}"/>
              </a:ext>
            </a:extLst>
          </p:cNvPr>
          <p:cNvSpPr>
            <a:spLocks noGrp="1"/>
          </p:cNvSpPr>
          <p:nvPr>
            <p:ph type="sldNum" sz="quarter" idx="12"/>
          </p:nvPr>
        </p:nvSpPr>
        <p:spPr/>
        <p:txBody>
          <a:bodyPr/>
          <a:lstStyle>
            <a:lvl1pPr>
              <a:defRPr/>
            </a:lvl1pPr>
          </a:lstStyle>
          <a:p>
            <a:pPr>
              <a:defRPr/>
            </a:pPr>
            <a:fld id="{8CEAF58F-680A-4BF5-8496-1BEA5560A9CB}" type="slidenum">
              <a:rPr lang="en-US"/>
              <a:pPr>
                <a:defRPr/>
              </a:pPr>
              <a:t>‹#›</a:t>
            </a:fld>
            <a:endParaRPr lang="en-US"/>
          </a:p>
        </p:txBody>
      </p:sp>
    </p:spTree>
    <p:extLst>
      <p:ext uri="{BB962C8B-B14F-4D97-AF65-F5344CB8AC3E}">
        <p14:creationId xmlns:p14="http://schemas.microsoft.com/office/powerpoint/2010/main" val="3543495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33173C-263C-4BD9-B6F7-C28A738FEF62}"/>
              </a:ext>
            </a:extLst>
          </p:cNvPr>
          <p:cNvSpPr>
            <a:spLocks noGrp="1"/>
          </p:cNvSpPr>
          <p:nvPr>
            <p:ph type="dt" sz="half" idx="10"/>
          </p:nvPr>
        </p:nvSpPr>
        <p:spPr/>
        <p:txBody>
          <a:bodyPr/>
          <a:lstStyle>
            <a:lvl1pPr>
              <a:defRPr/>
            </a:lvl1pPr>
          </a:lstStyle>
          <a:p>
            <a:pPr>
              <a:defRPr/>
            </a:pPr>
            <a:fld id="{D64083D9-1208-4A78-AA7B-C93215F5E776}" type="datetimeFigureOut">
              <a:rPr lang="en-US"/>
              <a:pPr>
                <a:defRPr/>
              </a:pPr>
              <a:t>3/4/2026</a:t>
            </a:fld>
            <a:endParaRPr lang="en-US"/>
          </a:p>
        </p:txBody>
      </p:sp>
      <p:sp>
        <p:nvSpPr>
          <p:cNvPr id="5" name="Footer Placeholder 4">
            <a:extLst>
              <a:ext uri="{FF2B5EF4-FFF2-40B4-BE49-F238E27FC236}">
                <a16:creationId xmlns:a16="http://schemas.microsoft.com/office/drawing/2014/main" id="{DD9F4BD0-DEDB-437F-BBA0-B84EF090C17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C98D03A-DB12-4DC1-8A43-7B129C9936D6}"/>
              </a:ext>
            </a:extLst>
          </p:cNvPr>
          <p:cNvSpPr>
            <a:spLocks noGrp="1"/>
          </p:cNvSpPr>
          <p:nvPr>
            <p:ph type="sldNum" sz="quarter" idx="12"/>
          </p:nvPr>
        </p:nvSpPr>
        <p:spPr/>
        <p:txBody>
          <a:bodyPr/>
          <a:lstStyle>
            <a:lvl1pPr>
              <a:defRPr/>
            </a:lvl1pPr>
          </a:lstStyle>
          <a:p>
            <a:pPr>
              <a:defRPr/>
            </a:pPr>
            <a:fld id="{C48BA580-3DAD-42FB-86E3-4D0B9D4BF27C}" type="slidenum">
              <a:rPr lang="en-US"/>
              <a:pPr>
                <a:defRPr/>
              </a:pPr>
              <a:t>‹#›</a:t>
            </a:fld>
            <a:endParaRPr lang="en-US"/>
          </a:p>
        </p:txBody>
      </p:sp>
    </p:spTree>
    <p:extLst>
      <p:ext uri="{BB962C8B-B14F-4D97-AF65-F5344CB8AC3E}">
        <p14:creationId xmlns:p14="http://schemas.microsoft.com/office/powerpoint/2010/main" val="18565354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E443472-D353-415E-8BD0-1CAC602A8175}"/>
              </a:ext>
            </a:extLst>
          </p:cNvPr>
          <p:cNvSpPr>
            <a:spLocks noGrp="1"/>
          </p:cNvSpPr>
          <p:nvPr>
            <p:ph type="dt" sz="half" idx="10"/>
          </p:nvPr>
        </p:nvSpPr>
        <p:spPr/>
        <p:txBody>
          <a:bodyPr/>
          <a:lstStyle>
            <a:lvl1pPr>
              <a:defRPr/>
            </a:lvl1pPr>
          </a:lstStyle>
          <a:p>
            <a:pPr>
              <a:defRPr/>
            </a:pPr>
            <a:fld id="{C5C9CB8F-E90A-4746-9F28-9B33442D16D4}" type="datetimeFigureOut">
              <a:rPr lang="en-US"/>
              <a:pPr>
                <a:defRPr/>
              </a:pPr>
              <a:t>3/4/2026</a:t>
            </a:fld>
            <a:endParaRPr lang="en-US"/>
          </a:p>
        </p:txBody>
      </p:sp>
      <p:sp>
        <p:nvSpPr>
          <p:cNvPr id="5" name="Footer Placeholder 4">
            <a:extLst>
              <a:ext uri="{FF2B5EF4-FFF2-40B4-BE49-F238E27FC236}">
                <a16:creationId xmlns:a16="http://schemas.microsoft.com/office/drawing/2014/main" id="{E4B69EC6-0FBB-489C-8F1A-ABBFC7B7BF1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83446B9-D0F3-4D82-96E4-11A36B5BF097}"/>
              </a:ext>
            </a:extLst>
          </p:cNvPr>
          <p:cNvSpPr>
            <a:spLocks noGrp="1"/>
          </p:cNvSpPr>
          <p:nvPr>
            <p:ph type="sldNum" sz="quarter" idx="12"/>
          </p:nvPr>
        </p:nvSpPr>
        <p:spPr/>
        <p:txBody>
          <a:bodyPr/>
          <a:lstStyle>
            <a:lvl1pPr>
              <a:defRPr/>
            </a:lvl1pPr>
          </a:lstStyle>
          <a:p>
            <a:pPr>
              <a:defRPr/>
            </a:pPr>
            <a:fld id="{89CC027C-CC33-4272-8C2F-F6BA0624F481}" type="slidenum">
              <a:rPr lang="en-US"/>
              <a:pPr>
                <a:defRPr/>
              </a:pPr>
              <a:t>‹#›</a:t>
            </a:fld>
            <a:endParaRPr lang="en-US"/>
          </a:p>
        </p:txBody>
      </p:sp>
    </p:spTree>
    <p:extLst>
      <p:ext uri="{BB962C8B-B14F-4D97-AF65-F5344CB8AC3E}">
        <p14:creationId xmlns:p14="http://schemas.microsoft.com/office/powerpoint/2010/main" val="26804740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355DC17-D060-45DF-BBD4-3F1062059704}"/>
              </a:ext>
            </a:extLst>
          </p:cNvPr>
          <p:cNvSpPr>
            <a:spLocks noGrp="1"/>
          </p:cNvSpPr>
          <p:nvPr>
            <p:ph type="dt" sz="half" idx="10"/>
          </p:nvPr>
        </p:nvSpPr>
        <p:spPr/>
        <p:txBody>
          <a:bodyPr/>
          <a:lstStyle>
            <a:lvl1pPr>
              <a:defRPr/>
            </a:lvl1pPr>
          </a:lstStyle>
          <a:p>
            <a:pPr>
              <a:defRPr/>
            </a:pPr>
            <a:fld id="{DE6BECF9-D117-493A-9A94-B0E1220C7765}" type="datetimeFigureOut">
              <a:rPr lang="en-US"/>
              <a:pPr>
                <a:defRPr/>
              </a:pPr>
              <a:t>3/4/2026</a:t>
            </a:fld>
            <a:endParaRPr lang="en-US"/>
          </a:p>
        </p:txBody>
      </p:sp>
      <p:sp>
        <p:nvSpPr>
          <p:cNvPr id="5" name="Footer Placeholder 4">
            <a:extLst>
              <a:ext uri="{FF2B5EF4-FFF2-40B4-BE49-F238E27FC236}">
                <a16:creationId xmlns:a16="http://schemas.microsoft.com/office/drawing/2014/main" id="{EDE05377-673B-4929-8523-315EC1B7989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5DA59E3-57CE-4817-9DE9-564FBA10DF44}"/>
              </a:ext>
            </a:extLst>
          </p:cNvPr>
          <p:cNvSpPr>
            <a:spLocks noGrp="1"/>
          </p:cNvSpPr>
          <p:nvPr>
            <p:ph type="sldNum" sz="quarter" idx="12"/>
          </p:nvPr>
        </p:nvSpPr>
        <p:spPr/>
        <p:txBody>
          <a:bodyPr/>
          <a:lstStyle>
            <a:lvl1pPr>
              <a:defRPr/>
            </a:lvl1pPr>
          </a:lstStyle>
          <a:p>
            <a:pPr>
              <a:defRPr/>
            </a:pPr>
            <a:fld id="{B1AC8AC5-E96B-49C8-B477-D6426C4D6701}" type="slidenum">
              <a:rPr lang="en-US"/>
              <a:pPr>
                <a:defRPr/>
              </a:pPr>
              <a:t>‹#›</a:t>
            </a:fld>
            <a:endParaRPr lang="en-US"/>
          </a:p>
        </p:txBody>
      </p:sp>
    </p:spTree>
    <p:extLst>
      <p:ext uri="{BB962C8B-B14F-4D97-AF65-F5344CB8AC3E}">
        <p14:creationId xmlns:p14="http://schemas.microsoft.com/office/powerpoint/2010/main" val="3377646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B64DCC2-061B-43B8-94A3-CA207B232FE4}"/>
              </a:ext>
            </a:extLst>
          </p:cNvPr>
          <p:cNvSpPr>
            <a:spLocks noGrp="1"/>
          </p:cNvSpPr>
          <p:nvPr>
            <p:ph type="dt" sz="half" idx="10"/>
          </p:nvPr>
        </p:nvSpPr>
        <p:spPr/>
        <p:txBody>
          <a:bodyPr/>
          <a:lstStyle>
            <a:lvl1pPr>
              <a:defRPr/>
            </a:lvl1pPr>
          </a:lstStyle>
          <a:p>
            <a:pPr>
              <a:defRPr/>
            </a:pPr>
            <a:fld id="{F6EC2FB1-8B64-4375-9186-532A1B3E5EE5}" type="datetimeFigureOut">
              <a:rPr lang="en-US"/>
              <a:pPr>
                <a:defRPr/>
              </a:pPr>
              <a:t>3/4/2026</a:t>
            </a:fld>
            <a:endParaRPr lang="en-US"/>
          </a:p>
        </p:txBody>
      </p:sp>
      <p:sp>
        <p:nvSpPr>
          <p:cNvPr id="6" name="Footer Placeholder 4">
            <a:extLst>
              <a:ext uri="{FF2B5EF4-FFF2-40B4-BE49-F238E27FC236}">
                <a16:creationId xmlns:a16="http://schemas.microsoft.com/office/drawing/2014/main" id="{F481BEE8-58ED-4427-9B34-24DC4BE1B36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9AB02F7-D941-40BC-9F94-124B07E97ED1}"/>
              </a:ext>
            </a:extLst>
          </p:cNvPr>
          <p:cNvSpPr>
            <a:spLocks noGrp="1"/>
          </p:cNvSpPr>
          <p:nvPr>
            <p:ph type="sldNum" sz="quarter" idx="12"/>
          </p:nvPr>
        </p:nvSpPr>
        <p:spPr/>
        <p:txBody>
          <a:bodyPr/>
          <a:lstStyle>
            <a:lvl1pPr>
              <a:defRPr/>
            </a:lvl1pPr>
          </a:lstStyle>
          <a:p>
            <a:pPr>
              <a:defRPr/>
            </a:pPr>
            <a:fld id="{30498863-E0D0-45EC-B5E4-C132FBA1FFEA}" type="slidenum">
              <a:rPr lang="en-US"/>
              <a:pPr>
                <a:defRPr/>
              </a:pPr>
              <a:t>‹#›</a:t>
            </a:fld>
            <a:endParaRPr lang="en-US"/>
          </a:p>
        </p:txBody>
      </p:sp>
    </p:spTree>
    <p:extLst>
      <p:ext uri="{BB962C8B-B14F-4D97-AF65-F5344CB8AC3E}">
        <p14:creationId xmlns:p14="http://schemas.microsoft.com/office/powerpoint/2010/main" val="1594641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ACEC81E-91CD-4F6C-9CA7-C0B5AFCB6FD5}"/>
              </a:ext>
            </a:extLst>
          </p:cNvPr>
          <p:cNvSpPr>
            <a:spLocks noGrp="1"/>
          </p:cNvSpPr>
          <p:nvPr>
            <p:ph type="dt" sz="half" idx="10"/>
          </p:nvPr>
        </p:nvSpPr>
        <p:spPr/>
        <p:txBody>
          <a:bodyPr/>
          <a:lstStyle>
            <a:lvl1pPr>
              <a:defRPr/>
            </a:lvl1pPr>
          </a:lstStyle>
          <a:p>
            <a:pPr>
              <a:defRPr/>
            </a:pPr>
            <a:fld id="{9A468BBB-A909-47BC-9654-DDB716F954FF}" type="datetimeFigureOut">
              <a:rPr lang="en-US"/>
              <a:pPr>
                <a:defRPr/>
              </a:pPr>
              <a:t>3/4/2026</a:t>
            </a:fld>
            <a:endParaRPr lang="en-US"/>
          </a:p>
        </p:txBody>
      </p:sp>
      <p:sp>
        <p:nvSpPr>
          <p:cNvPr id="8" name="Footer Placeholder 4">
            <a:extLst>
              <a:ext uri="{FF2B5EF4-FFF2-40B4-BE49-F238E27FC236}">
                <a16:creationId xmlns:a16="http://schemas.microsoft.com/office/drawing/2014/main" id="{8EA18171-0315-42AA-A019-D64B4597A9B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BBAB483-FCFA-48D0-84E4-C9D6E16F14A4}"/>
              </a:ext>
            </a:extLst>
          </p:cNvPr>
          <p:cNvSpPr>
            <a:spLocks noGrp="1"/>
          </p:cNvSpPr>
          <p:nvPr>
            <p:ph type="sldNum" sz="quarter" idx="12"/>
          </p:nvPr>
        </p:nvSpPr>
        <p:spPr/>
        <p:txBody>
          <a:bodyPr/>
          <a:lstStyle>
            <a:lvl1pPr>
              <a:defRPr/>
            </a:lvl1pPr>
          </a:lstStyle>
          <a:p>
            <a:pPr>
              <a:defRPr/>
            </a:pPr>
            <a:fld id="{7002D8E2-52B0-43E6-BB5A-9D9762645894}" type="slidenum">
              <a:rPr lang="en-US"/>
              <a:pPr>
                <a:defRPr/>
              </a:pPr>
              <a:t>‹#›</a:t>
            </a:fld>
            <a:endParaRPr lang="en-US"/>
          </a:p>
        </p:txBody>
      </p:sp>
    </p:spTree>
    <p:extLst>
      <p:ext uri="{BB962C8B-B14F-4D97-AF65-F5344CB8AC3E}">
        <p14:creationId xmlns:p14="http://schemas.microsoft.com/office/powerpoint/2010/main" val="2710345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E35B87F-F389-4601-867D-435F64181B28}"/>
              </a:ext>
            </a:extLst>
          </p:cNvPr>
          <p:cNvSpPr>
            <a:spLocks noGrp="1"/>
          </p:cNvSpPr>
          <p:nvPr>
            <p:ph type="dt" sz="half" idx="10"/>
          </p:nvPr>
        </p:nvSpPr>
        <p:spPr/>
        <p:txBody>
          <a:bodyPr/>
          <a:lstStyle>
            <a:lvl1pPr>
              <a:defRPr/>
            </a:lvl1pPr>
          </a:lstStyle>
          <a:p>
            <a:pPr>
              <a:defRPr/>
            </a:pPr>
            <a:fld id="{55B5B808-5DC0-41AC-8BB9-B9C0DEFEE76A}" type="datetimeFigureOut">
              <a:rPr lang="en-US"/>
              <a:pPr>
                <a:defRPr/>
              </a:pPr>
              <a:t>3/4/2026</a:t>
            </a:fld>
            <a:endParaRPr lang="en-US"/>
          </a:p>
        </p:txBody>
      </p:sp>
      <p:sp>
        <p:nvSpPr>
          <p:cNvPr id="4" name="Footer Placeholder 4">
            <a:extLst>
              <a:ext uri="{FF2B5EF4-FFF2-40B4-BE49-F238E27FC236}">
                <a16:creationId xmlns:a16="http://schemas.microsoft.com/office/drawing/2014/main" id="{1D34F347-CD2A-440E-B3D3-DD57715FA46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D1EF980-ED90-498A-B223-BE5A2A20ECD6}"/>
              </a:ext>
            </a:extLst>
          </p:cNvPr>
          <p:cNvSpPr>
            <a:spLocks noGrp="1"/>
          </p:cNvSpPr>
          <p:nvPr>
            <p:ph type="sldNum" sz="quarter" idx="12"/>
          </p:nvPr>
        </p:nvSpPr>
        <p:spPr/>
        <p:txBody>
          <a:bodyPr/>
          <a:lstStyle>
            <a:lvl1pPr>
              <a:defRPr/>
            </a:lvl1pPr>
          </a:lstStyle>
          <a:p>
            <a:pPr>
              <a:defRPr/>
            </a:pPr>
            <a:fld id="{02B74211-E325-4CF8-B0DF-CCA194240053}" type="slidenum">
              <a:rPr lang="en-US"/>
              <a:pPr>
                <a:defRPr/>
              </a:pPr>
              <a:t>‹#›</a:t>
            </a:fld>
            <a:endParaRPr lang="en-US"/>
          </a:p>
        </p:txBody>
      </p:sp>
    </p:spTree>
    <p:extLst>
      <p:ext uri="{BB962C8B-B14F-4D97-AF65-F5344CB8AC3E}">
        <p14:creationId xmlns:p14="http://schemas.microsoft.com/office/powerpoint/2010/main" val="3576716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D117798-FECF-4C7A-87D2-D4907C1E1A1B}"/>
              </a:ext>
            </a:extLst>
          </p:cNvPr>
          <p:cNvSpPr>
            <a:spLocks noGrp="1"/>
          </p:cNvSpPr>
          <p:nvPr>
            <p:ph type="dt" sz="half" idx="10"/>
          </p:nvPr>
        </p:nvSpPr>
        <p:spPr/>
        <p:txBody>
          <a:bodyPr/>
          <a:lstStyle>
            <a:lvl1pPr>
              <a:defRPr/>
            </a:lvl1pPr>
          </a:lstStyle>
          <a:p>
            <a:pPr>
              <a:defRPr/>
            </a:pPr>
            <a:fld id="{69D71C3B-F31A-473C-8F87-7DB6821CA94C}" type="datetimeFigureOut">
              <a:rPr lang="en-US"/>
              <a:pPr>
                <a:defRPr/>
              </a:pPr>
              <a:t>3/4/2026</a:t>
            </a:fld>
            <a:endParaRPr lang="en-US"/>
          </a:p>
        </p:txBody>
      </p:sp>
      <p:sp>
        <p:nvSpPr>
          <p:cNvPr id="3" name="Footer Placeholder 4">
            <a:extLst>
              <a:ext uri="{FF2B5EF4-FFF2-40B4-BE49-F238E27FC236}">
                <a16:creationId xmlns:a16="http://schemas.microsoft.com/office/drawing/2014/main" id="{CFAB40B2-CD2F-4148-9F68-4F1BD626DDF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1AB7E02-3854-40CE-A7A9-02577A44C096}"/>
              </a:ext>
            </a:extLst>
          </p:cNvPr>
          <p:cNvSpPr>
            <a:spLocks noGrp="1"/>
          </p:cNvSpPr>
          <p:nvPr>
            <p:ph type="sldNum" sz="quarter" idx="12"/>
          </p:nvPr>
        </p:nvSpPr>
        <p:spPr/>
        <p:txBody>
          <a:bodyPr/>
          <a:lstStyle>
            <a:lvl1pPr>
              <a:defRPr/>
            </a:lvl1pPr>
          </a:lstStyle>
          <a:p>
            <a:pPr>
              <a:defRPr/>
            </a:pPr>
            <a:fld id="{56EFCB87-0B9A-429A-9AEB-C54138224476}" type="slidenum">
              <a:rPr lang="en-US"/>
              <a:pPr>
                <a:defRPr/>
              </a:pPr>
              <a:t>‹#›</a:t>
            </a:fld>
            <a:endParaRPr lang="en-US"/>
          </a:p>
        </p:txBody>
      </p:sp>
    </p:spTree>
    <p:extLst>
      <p:ext uri="{BB962C8B-B14F-4D97-AF65-F5344CB8AC3E}">
        <p14:creationId xmlns:p14="http://schemas.microsoft.com/office/powerpoint/2010/main" val="350585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22B7687B-6EB6-446C-8502-1F56D6CA8CB1}"/>
              </a:ext>
            </a:extLst>
          </p:cNvPr>
          <p:cNvSpPr>
            <a:spLocks noGrp="1"/>
          </p:cNvSpPr>
          <p:nvPr>
            <p:ph type="dt" sz="half" idx="10"/>
          </p:nvPr>
        </p:nvSpPr>
        <p:spPr/>
        <p:txBody>
          <a:bodyPr/>
          <a:lstStyle>
            <a:lvl1pPr>
              <a:defRPr/>
            </a:lvl1pPr>
          </a:lstStyle>
          <a:p>
            <a:pPr>
              <a:defRPr/>
            </a:pPr>
            <a:fld id="{A2D35333-F93F-4313-B1E9-F1D51B1B36BE}" type="datetimeFigureOut">
              <a:rPr lang="en-US"/>
              <a:pPr>
                <a:defRPr/>
              </a:pPr>
              <a:t>3/4/2026</a:t>
            </a:fld>
            <a:endParaRPr lang="en-US"/>
          </a:p>
        </p:txBody>
      </p:sp>
      <p:sp>
        <p:nvSpPr>
          <p:cNvPr id="6" name="Footer Placeholder 4">
            <a:extLst>
              <a:ext uri="{FF2B5EF4-FFF2-40B4-BE49-F238E27FC236}">
                <a16:creationId xmlns:a16="http://schemas.microsoft.com/office/drawing/2014/main" id="{D0F0206A-084E-45D2-933D-FF3089EC10F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713F463-D091-47B8-B833-AF36D1E00F8A}"/>
              </a:ext>
            </a:extLst>
          </p:cNvPr>
          <p:cNvSpPr>
            <a:spLocks noGrp="1"/>
          </p:cNvSpPr>
          <p:nvPr>
            <p:ph type="sldNum" sz="quarter" idx="12"/>
          </p:nvPr>
        </p:nvSpPr>
        <p:spPr/>
        <p:txBody>
          <a:bodyPr/>
          <a:lstStyle>
            <a:lvl1pPr>
              <a:defRPr/>
            </a:lvl1pPr>
          </a:lstStyle>
          <a:p>
            <a:pPr>
              <a:defRPr/>
            </a:pPr>
            <a:fld id="{D5FC905B-BC5A-4691-B39F-60503B6E87AF}" type="slidenum">
              <a:rPr lang="en-US"/>
              <a:pPr>
                <a:defRPr/>
              </a:pPr>
              <a:t>‹#›</a:t>
            </a:fld>
            <a:endParaRPr lang="en-US"/>
          </a:p>
        </p:txBody>
      </p:sp>
    </p:spTree>
    <p:extLst>
      <p:ext uri="{BB962C8B-B14F-4D97-AF65-F5344CB8AC3E}">
        <p14:creationId xmlns:p14="http://schemas.microsoft.com/office/powerpoint/2010/main" val="1578452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1F98C307-052E-4EA8-9D16-02CC15385126}"/>
              </a:ext>
            </a:extLst>
          </p:cNvPr>
          <p:cNvSpPr>
            <a:spLocks noGrp="1"/>
          </p:cNvSpPr>
          <p:nvPr>
            <p:ph type="dt" sz="half" idx="10"/>
          </p:nvPr>
        </p:nvSpPr>
        <p:spPr/>
        <p:txBody>
          <a:bodyPr/>
          <a:lstStyle>
            <a:lvl1pPr>
              <a:defRPr/>
            </a:lvl1pPr>
          </a:lstStyle>
          <a:p>
            <a:pPr>
              <a:defRPr/>
            </a:pPr>
            <a:fld id="{8EAEE843-B31D-4B08-8BA7-E2BBE56F375A}" type="datetimeFigureOut">
              <a:rPr lang="en-US"/>
              <a:pPr>
                <a:defRPr/>
              </a:pPr>
              <a:t>3/4/2026</a:t>
            </a:fld>
            <a:endParaRPr lang="en-US"/>
          </a:p>
        </p:txBody>
      </p:sp>
      <p:sp>
        <p:nvSpPr>
          <p:cNvPr id="6" name="Footer Placeholder 4">
            <a:extLst>
              <a:ext uri="{FF2B5EF4-FFF2-40B4-BE49-F238E27FC236}">
                <a16:creationId xmlns:a16="http://schemas.microsoft.com/office/drawing/2014/main" id="{D2745CA8-DD3D-42F2-A40F-03F50C62FC6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6897995-1D29-4527-97C9-B8123D8108E9}"/>
              </a:ext>
            </a:extLst>
          </p:cNvPr>
          <p:cNvSpPr>
            <a:spLocks noGrp="1"/>
          </p:cNvSpPr>
          <p:nvPr>
            <p:ph type="sldNum" sz="quarter" idx="12"/>
          </p:nvPr>
        </p:nvSpPr>
        <p:spPr/>
        <p:txBody>
          <a:bodyPr/>
          <a:lstStyle>
            <a:lvl1pPr>
              <a:defRPr/>
            </a:lvl1pPr>
          </a:lstStyle>
          <a:p>
            <a:pPr>
              <a:defRPr/>
            </a:pPr>
            <a:fld id="{8CEAF58F-680A-4BF5-8496-1BEA5560A9CB}" type="slidenum">
              <a:rPr lang="en-US"/>
              <a:pPr>
                <a:defRPr/>
              </a:pPr>
              <a:t>‹#›</a:t>
            </a:fld>
            <a:endParaRPr lang="en-US"/>
          </a:p>
        </p:txBody>
      </p:sp>
    </p:spTree>
    <p:extLst>
      <p:ext uri="{BB962C8B-B14F-4D97-AF65-F5344CB8AC3E}">
        <p14:creationId xmlns:p14="http://schemas.microsoft.com/office/powerpoint/2010/main" val="3543495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64634AB-EE79-4C57-A1A0-F60720D71E54}"/>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9D7A22F-1D67-41C3-9EAB-21227658EFB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4C8155F-320B-49F0-971C-6753DCF11B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5FBAFEF1-9E79-4C49-8C8B-E4CF40CA49C0}" type="datetimeFigureOut">
              <a:rPr lang="en-US"/>
              <a:pPr>
                <a:defRPr/>
              </a:pPr>
              <a:t>3/4/2026</a:t>
            </a:fld>
            <a:endParaRPr lang="en-US"/>
          </a:p>
        </p:txBody>
      </p:sp>
      <p:sp>
        <p:nvSpPr>
          <p:cNvPr id="5" name="Footer Placeholder 4">
            <a:extLst>
              <a:ext uri="{FF2B5EF4-FFF2-40B4-BE49-F238E27FC236}">
                <a16:creationId xmlns:a16="http://schemas.microsoft.com/office/drawing/2014/main" id="{6B246F27-3BDC-478C-9D06-ADC57C12F3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2AA59005-3FB4-4F3A-9EA6-72C21088AB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6BA50553-0001-47AD-8F67-35EB613B2D7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64634AB-EE79-4C57-A1A0-F60720D71E54}"/>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79D7A22F-1D67-41C3-9EAB-21227658EFB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34C8155F-320B-49F0-971C-6753DCF11B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Arial" panose="020B0604020202020204" pitchFamily="34" charset="0"/>
                <a:cs typeface="Arial" panose="020B0604020202020204" pitchFamily="34" charset="0"/>
              </a:defRPr>
            </a:lvl1pPr>
          </a:lstStyle>
          <a:p>
            <a:pPr>
              <a:defRPr/>
            </a:pPr>
            <a:fld id="{5FBAFEF1-9E79-4C49-8C8B-E4CF40CA49C0}" type="datetimeFigureOut">
              <a:rPr lang="en-US" smtClean="0"/>
              <a:pPr>
                <a:defRPr/>
              </a:pPr>
              <a:t>3/4/2026</a:t>
            </a:fld>
            <a:endParaRPr lang="en-US"/>
          </a:p>
        </p:txBody>
      </p:sp>
      <p:sp>
        <p:nvSpPr>
          <p:cNvPr id="5" name="Footer Placeholder 4">
            <a:extLst>
              <a:ext uri="{FF2B5EF4-FFF2-40B4-BE49-F238E27FC236}">
                <a16:creationId xmlns:a16="http://schemas.microsoft.com/office/drawing/2014/main" id="{6B246F27-3BDC-478C-9D06-ADC57C12F3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Arial" panose="020B060402020202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AA59005-3FB4-4F3A-9EA6-72C21088AB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Arial" panose="020B0604020202020204" pitchFamily="34" charset="0"/>
                <a:cs typeface="Arial" panose="020B0604020202020204" pitchFamily="34" charset="0"/>
              </a:defRPr>
            </a:lvl1pPr>
          </a:lstStyle>
          <a:p>
            <a:pPr>
              <a:defRPr/>
            </a:pPr>
            <a:fld id="{6BA50553-0001-47AD-8F67-35EB613B2D73}"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60" r:id="rId4"/>
    <p:sldLayoutId id="2147483661" r:id="rId5"/>
    <p:sldLayoutId id="2147483662" r:id="rId6"/>
    <p:sldLayoutId id="2147483663" r:id="rId7"/>
    <p:sldLayoutId id="2147483664" r:id="rId8"/>
    <p:sldLayoutId id="2147483668" r:id="rId9"/>
    <p:sldLayoutId id="2147483673" r:id="rId10"/>
    <p:sldLayoutId id="2147483666" r:id="rId11"/>
    <p:sldLayoutId id="2147483667" r:id="rId12"/>
    <p:sldLayoutId id="2147483665"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rtl="0" fontAlgn="base">
        <a:lnSpc>
          <a:spcPct val="90000"/>
        </a:lnSpc>
        <a:spcBef>
          <a:spcPct val="0"/>
        </a:spcBef>
        <a:spcAft>
          <a:spcPct val="0"/>
        </a:spcAft>
        <a:defRPr sz="4400" kern="1200">
          <a:solidFill>
            <a:schemeClr val="tx1"/>
          </a:solidFill>
          <a:latin typeface="Arial" panose="020B0604020202020204" pitchFamily="34" charset="0"/>
          <a:ea typeface="+mj-ea"/>
          <a:cs typeface="Arial" panose="020B0604020202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hyperlink" Target="https://ukc-powerpoint.officeapps.live.com/pods/ACCEND%20framework%20simplified" TargetMode="External"/><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hyperlink" Target="https://learninghub.nhs.uk/catalogue/ACCEND?nodeId=7271" TargetMode="External"/><Relationship Id="rId5" Type="http://schemas.openxmlformats.org/officeDocument/2006/relationships/hyperlink" Target="https://learninghub.nhs.uk/catalogue/ACCEND?nodeId=4620" TargetMode="External"/><Relationship Id="rId4" Type="http://schemas.openxmlformats.org/officeDocument/2006/relationships/hyperlink" Target="https://learninghub.nhs.uk/catalogue/ACCEND?nodeId=4618"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hyperlink" Target="https://wmcanceralliance.nhs.uk/images/The_results_of_the_ACCEND_2025_NHS_cancer_workforce_in_England_survey.pdf" TargetMode="External"/><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2" descr="A picture containing person, indoor&#10;&#10;Description automatically generated">
            <a:extLst>
              <a:ext uri="{FF2B5EF4-FFF2-40B4-BE49-F238E27FC236}">
                <a16:creationId xmlns:a16="http://schemas.microsoft.com/office/drawing/2014/main" id="{FB655474-230C-4A99-85ED-CDBA0F1295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Subtitle 2">
            <a:extLst>
              <a:ext uri="{FF2B5EF4-FFF2-40B4-BE49-F238E27FC236}">
                <a16:creationId xmlns:a16="http://schemas.microsoft.com/office/drawing/2014/main" id="{AD54F936-77C1-411D-A00D-BEAE328C1D04}"/>
              </a:ext>
            </a:extLst>
          </p:cNvPr>
          <p:cNvSpPr>
            <a:spLocks noGrp="1" noChangeArrowheads="1"/>
          </p:cNvSpPr>
          <p:nvPr>
            <p:ph type="subTitle" idx="1"/>
          </p:nvPr>
        </p:nvSpPr>
        <p:spPr>
          <a:xfrm>
            <a:off x="1524000" y="3789363"/>
            <a:ext cx="9144000" cy="2378524"/>
          </a:xfrm>
        </p:spPr>
        <p:txBody>
          <a:bodyPr/>
          <a:lstStyle/>
          <a:p>
            <a:r>
              <a:rPr lang="en-US" sz="3600">
                <a:solidFill>
                  <a:srgbClr val="34B0E4"/>
                </a:solidFill>
                <a:ea typeface="Calibri"/>
                <a:cs typeface="Calibri"/>
              </a:rPr>
              <a:t>WEBINAR WEEK 3 </a:t>
            </a:r>
          </a:p>
          <a:p>
            <a:r>
              <a:rPr lang="en-US" sz="4400" b="1">
                <a:solidFill>
                  <a:srgbClr val="34B0E4"/>
                </a:solidFill>
                <a:latin typeface="Arial"/>
                <a:ea typeface="Calibri"/>
                <a:cs typeface="Arial"/>
              </a:rPr>
              <a:t>Navigating Your Cancer Career Compass</a:t>
            </a:r>
            <a:endParaRPr lang="en-US" sz="4400">
              <a:latin typeface="Arial"/>
              <a:cs typeface="Arial"/>
            </a:endParaRPr>
          </a:p>
        </p:txBody>
      </p:sp>
      <p:pic>
        <p:nvPicPr>
          <p:cNvPr id="6" name="Picture 10">
            <a:extLst>
              <a:ext uri="{FF2B5EF4-FFF2-40B4-BE49-F238E27FC236}">
                <a16:creationId xmlns:a16="http://schemas.microsoft.com/office/drawing/2014/main" id="{B0954B5E-CEE1-4B04-BB6B-15E22C4A9D17}"/>
              </a:ext>
            </a:extLst>
          </p:cNvPr>
          <p:cNvPicPr>
            <a:picLocks noChangeAspect="1" noChangeArrowheads="1"/>
          </p:cNvPicPr>
          <p:nvPr/>
        </p:nvPicPr>
        <p:blipFill rotWithShape="1">
          <a:blip r:embed="rId4"/>
          <a:srcRect l="7588" t="12580" r="7588" b="16252"/>
          <a:stretch/>
        </p:blipFill>
        <p:spPr bwMode="auto">
          <a:xfrm>
            <a:off x="3391732" y="2492046"/>
            <a:ext cx="5408536" cy="129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D5D1C-1B01-45BE-0EB7-34363D3D0DEE}"/>
              </a:ext>
            </a:extLst>
          </p:cNvPr>
          <p:cNvSpPr>
            <a:spLocks noGrp="1"/>
          </p:cNvSpPr>
          <p:nvPr>
            <p:ph type="title"/>
          </p:nvPr>
        </p:nvSpPr>
        <p:spPr/>
        <p:txBody>
          <a:bodyPr/>
          <a:lstStyle/>
          <a:p>
            <a:r>
              <a:rPr lang="en-GB" b="1"/>
              <a:t>ACCEND long term rollout</a:t>
            </a:r>
          </a:p>
        </p:txBody>
      </p:sp>
      <p:pic>
        <p:nvPicPr>
          <p:cNvPr id="5" name="Content Placeholder 4">
            <a:extLst>
              <a:ext uri="{FF2B5EF4-FFF2-40B4-BE49-F238E27FC236}">
                <a16:creationId xmlns:a16="http://schemas.microsoft.com/office/drawing/2014/main" id="{53E0369B-1FB5-A623-E446-1E0709E7B5E5}"/>
              </a:ext>
            </a:extLst>
          </p:cNvPr>
          <p:cNvPicPr>
            <a:picLocks noGrp="1" noChangeAspect="1"/>
          </p:cNvPicPr>
          <p:nvPr>
            <p:ph idx="1"/>
          </p:nvPr>
        </p:nvPicPr>
        <p:blipFill>
          <a:blip r:embed="rId3"/>
          <a:stretch>
            <a:fillRect/>
          </a:stretch>
        </p:blipFill>
        <p:spPr>
          <a:xfrm>
            <a:off x="2832496" y="1825625"/>
            <a:ext cx="6527007" cy="4351338"/>
          </a:xfrm>
          <a:prstGeom prst="rect">
            <a:avLst/>
          </a:prstGeom>
        </p:spPr>
      </p:pic>
    </p:spTree>
    <p:extLst>
      <p:ext uri="{BB962C8B-B14F-4D97-AF65-F5344CB8AC3E}">
        <p14:creationId xmlns:p14="http://schemas.microsoft.com/office/powerpoint/2010/main" val="1916439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Question mark on green pastel background">
            <a:extLst>
              <a:ext uri="{FF2B5EF4-FFF2-40B4-BE49-F238E27FC236}">
                <a16:creationId xmlns:a16="http://schemas.microsoft.com/office/drawing/2014/main" id="{E0CBD6CC-38E0-9CB5-D2A9-A4F08F220373}"/>
              </a:ext>
            </a:extLst>
          </p:cNvPr>
          <p:cNvPicPr>
            <a:picLocks noGrp="1" noChangeAspect="1"/>
          </p:cNvPicPr>
          <p:nvPr>
            <p:ph sz="half" idx="1"/>
          </p:nvPr>
        </p:nvPicPr>
        <p:blipFill>
          <a:blip r:embed="rId2"/>
          <a:srcRect t="10747" b="14253"/>
          <a:stretch>
            <a:fillRect/>
          </a:stretch>
        </p:blipFill>
        <p:spPr>
          <a:xfrm>
            <a:off x="20" y="0"/>
            <a:ext cx="12191980" cy="6857990"/>
          </a:xfrm>
          <a:noFill/>
        </p:spPr>
      </p:pic>
      <p:sp>
        <p:nvSpPr>
          <p:cNvPr id="6" name="TextBox 5">
            <a:extLst>
              <a:ext uri="{FF2B5EF4-FFF2-40B4-BE49-F238E27FC236}">
                <a16:creationId xmlns:a16="http://schemas.microsoft.com/office/drawing/2014/main" id="{F67D8936-5701-FD2A-329F-529C45423002}"/>
              </a:ext>
            </a:extLst>
          </p:cNvPr>
          <p:cNvSpPr txBox="1"/>
          <p:nvPr/>
        </p:nvSpPr>
        <p:spPr>
          <a:xfrm>
            <a:off x="731520" y="3048000"/>
            <a:ext cx="6400800" cy="1015663"/>
          </a:xfrm>
          <a:prstGeom prst="rect">
            <a:avLst/>
          </a:prstGeom>
          <a:noFill/>
        </p:spPr>
        <p:txBody>
          <a:bodyPr wrap="square" rtlCol="0">
            <a:spAutoFit/>
          </a:bodyPr>
          <a:lstStyle/>
          <a:p>
            <a:r>
              <a:rPr lang="en-GB" sz="6000" b="1">
                <a:solidFill>
                  <a:schemeClr val="bg1"/>
                </a:solidFill>
                <a:latin typeface="Arial" panose="020B0604020202020204" pitchFamily="34" charset="0"/>
                <a:cs typeface="Arial" panose="020B0604020202020204" pitchFamily="34" charset="0"/>
              </a:rPr>
              <a:t>Any Questions?</a:t>
            </a:r>
          </a:p>
        </p:txBody>
      </p:sp>
    </p:spTree>
    <p:extLst>
      <p:ext uri="{BB962C8B-B14F-4D97-AF65-F5344CB8AC3E}">
        <p14:creationId xmlns:p14="http://schemas.microsoft.com/office/powerpoint/2010/main" val="1493782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2">
            <a:extLst>
              <a:ext uri="{FF2B5EF4-FFF2-40B4-BE49-F238E27FC236}">
                <a16:creationId xmlns:a16="http://schemas.microsoft.com/office/drawing/2014/main" id="{030C3182-D064-4766-9311-F8FDD23A19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Subtitle 2">
            <a:extLst>
              <a:ext uri="{FF2B5EF4-FFF2-40B4-BE49-F238E27FC236}">
                <a16:creationId xmlns:a16="http://schemas.microsoft.com/office/drawing/2014/main" id="{0ABE0146-1951-4F95-9505-C6BAD7E8AFEB}"/>
              </a:ext>
            </a:extLst>
          </p:cNvPr>
          <p:cNvSpPr>
            <a:spLocks noGrp="1" noChangeArrowheads="1"/>
          </p:cNvSpPr>
          <p:nvPr>
            <p:ph type="subTitle" idx="1"/>
          </p:nvPr>
        </p:nvSpPr>
        <p:spPr>
          <a:xfrm>
            <a:off x="1524000" y="3789363"/>
            <a:ext cx="9144000" cy="1655762"/>
          </a:xfrm>
        </p:spPr>
        <p:txBody>
          <a:bodyPr/>
          <a:lstStyle/>
          <a:p>
            <a:r>
              <a:rPr lang="en-US" altLang="en-US" b="1">
                <a:solidFill>
                  <a:srgbClr val="34B0E4"/>
                </a:solidFill>
                <a:latin typeface="Arial" panose="020B0604020202020204" pitchFamily="34" charset="0"/>
                <a:cs typeface="Arial" panose="020B0604020202020204" pitchFamily="34" charset="0"/>
              </a:rPr>
              <a:t>Thank You</a:t>
            </a:r>
          </a:p>
        </p:txBody>
      </p:sp>
      <p:pic>
        <p:nvPicPr>
          <p:cNvPr id="26627" name="Picture 10">
            <a:extLst>
              <a:ext uri="{FF2B5EF4-FFF2-40B4-BE49-F238E27FC236}">
                <a16:creationId xmlns:a16="http://schemas.microsoft.com/office/drawing/2014/main" id="{C4B88645-C5EC-4DA9-BA71-A861115B682B}"/>
              </a:ext>
            </a:extLst>
          </p:cNvPr>
          <p:cNvPicPr>
            <a:picLocks noChangeAspect="1" noChangeArrowheads="1"/>
          </p:cNvPicPr>
          <p:nvPr/>
        </p:nvPicPr>
        <p:blipFill rotWithShape="1">
          <a:blip r:embed="rId4"/>
          <a:srcRect l="7588" t="12580" r="7588" b="16252"/>
          <a:stretch/>
        </p:blipFill>
        <p:spPr bwMode="auto">
          <a:xfrm>
            <a:off x="3220457" y="2049517"/>
            <a:ext cx="5408536" cy="129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Subtitle 2">
            <a:extLst>
              <a:ext uri="{FF2B5EF4-FFF2-40B4-BE49-F238E27FC236}">
                <a16:creationId xmlns:a16="http://schemas.microsoft.com/office/drawing/2014/main" id="{1A51FD9F-8BDF-4E4D-B83C-235F553C87F7}"/>
              </a:ext>
            </a:extLst>
          </p:cNvPr>
          <p:cNvSpPr>
            <a:spLocks noGrp="1" noChangeArrowheads="1"/>
          </p:cNvSpPr>
          <p:nvPr/>
        </p:nvSpPr>
        <p:spPr bwMode="auto">
          <a:xfrm>
            <a:off x="1524000" y="3330575"/>
            <a:ext cx="914400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n-US" altLang="en-US" sz="2000">
              <a:solidFill>
                <a:srgbClr val="34B0E4"/>
              </a:solidFill>
              <a:latin typeface="FRUTIGER-ROMAN" pitchFamily="2" charset="0"/>
            </a:endParaRPr>
          </a:p>
        </p:txBody>
      </p:sp>
      <p:graphicFrame>
        <p:nvGraphicFramePr>
          <p:cNvPr id="3" name="Content Placeholder 2">
            <a:extLst>
              <a:ext uri="{FF2B5EF4-FFF2-40B4-BE49-F238E27FC236}">
                <a16:creationId xmlns:a16="http://schemas.microsoft.com/office/drawing/2014/main" id="{FFC52C5B-F661-38E3-C3CE-81C67F99AE2B}"/>
              </a:ext>
            </a:extLst>
          </p:cNvPr>
          <p:cNvGraphicFramePr>
            <a:graphicFrameLocks noGrp="1"/>
          </p:cNvGraphicFramePr>
          <p:nvPr>
            <p:ph idx="1"/>
            <p:extLst>
              <p:ext uri="{D42A27DB-BD31-4B8C-83A1-F6EECF244321}">
                <p14:modId xmlns:p14="http://schemas.microsoft.com/office/powerpoint/2010/main" val="3238973455"/>
              </p:ext>
            </p:extLst>
          </p:nvPr>
        </p:nvGraphicFramePr>
        <p:xfrm>
          <a:off x="307110" y="717262"/>
          <a:ext cx="11750961" cy="61408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96019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0" name="Content Placeholder 179">
            <a:extLst>
              <a:ext uri="{FF2B5EF4-FFF2-40B4-BE49-F238E27FC236}">
                <a16:creationId xmlns:a16="http://schemas.microsoft.com/office/drawing/2014/main" id="{99FE9A1A-BDC9-B2FE-05E8-232FCAD7C003}"/>
              </a:ext>
            </a:extLst>
          </p:cNvPr>
          <p:cNvGraphicFramePr>
            <a:graphicFrameLocks noGrp="1"/>
          </p:cNvGraphicFramePr>
          <p:nvPr>
            <p:ph idx="1"/>
            <p:extLst>
              <p:ext uri="{D42A27DB-BD31-4B8C-83A1-F6EECF244321}">
                <p14:modId xmlns:p14="http://schemas.microsoft.com/office/powerpoint/2010/main" val="1119559850"/>
              </p:ext>
            </p:extLst>
          </p:nvPr>
        </p:nvGraphicFramePr>
        <p:xfrm>
          <a:off x="468746" y="1075171"/>
          <a:ext cx="10885054" cy="54366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37735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E5EF9-A987-F078-EBD8-4D0E0114AFDF}"/>
              </a:ext>
            </a:extLst>
          </p:cNvPr>
          <p:cNvSpPr>
            <a:spLocks noGrp="1"/>
          </p:cNvSpPr>
          <p:nvPr>
            <p:ph type="title"/>
          </p:nvPr>
        </p:nvSpPr>
        <p:spPr/>
        <p:txBody>
          <a:bodyPr/>
          <a:lstStyle/>
          <a:p>
            <a:r>
              <a:rPr lang="en-GB" b="1">
                <a:solidFill>
                  <a:srgbClr val="002060"/>
                </a:solidFill>
                <a:latin typeface="Arial"/>
                <a:cs typeface="Arial"/>
              </a:rPr>
              <a:t>National Learning Hub</a:t>
            </a:r>
            <a:endParaRPr lang="en-GB">
              <a:solidFill>
                <a:srgbClr val="002060"/>
              </a:solidFill>
            </a:endParaRPr>
          </a:p>
        </p:txBody>
      </p:sp>
      <p:pic>
        <p:nvPicPr>
          <p:cNvPr id="4" name="Content Placeholder 3" descr="A group of hot air balloons in the sky&#10;&#10;AI-generated content may be incorrect.">
            <a:extLst>
              <a:ext uri="{FF2B5EF4-FFF2-40B4-BE49-F238E27FC236}">
                <a16:creationId xmlns:a16="http://schemas.microsoft.com/office/drawing/2014/main" id="{9FFED76E-4028-3A3A-EAD5-24BBEDA95DBC}"/>
              </a:ext>
            </a:extLst>
          </p:cNvPr>
          <p:cNvPicPr>
            <a:picLocks noGrp="1" noChangeAspect="1"/>
          </p:cNvPicPr>
          <p:nvPr>
            <p:ph idx="1"/>
          </p:nvPr>
        </p:nvPicPr>
        <p:blipFill>
          <a:blip r:embed="rId3"/>
          <a:stretch>
            <a:fillRect/>
          </a:stretch>
        </p:blipFill>
        <p:spPr bwMode="auto">
          <a:xfrm>
            <a:off x="1409314" y="1825625"/>
            <a:ext cx="9373371"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6534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876D4D-DD2E-E15A-3963-617FB5A5693E}"/>
              </a:ext>
            </a:extLst>
          </p:cNvPr>
          <p:cNvSpPr>
            <a:spLocks noGrp="1"/>
          </p:cNvSpPr>
          <p:nvPr>
            <p:ph type="title"/>
          </p:nvPr>
        </p:nvSpPr>
        <p:spPr>
          <a:xfrm>
            <a:off x="833427" y="371634"/>
            <a:ext cx="4766330" cy="1454051"/>
          </a:xfrm>
        </p:spPr>
        <p:txBody>
          <a:bodyPr vert="horz" lIns="91440" tIns="45720" rIns="91440" bIns="45720" rtlCol="0" anchor="ctr">
            <a:normAutofit/>
          </a:bodyPr>
          <a:lstStyle/>
          <a:p>
            <a:r>
              <a:rPr lang="en-US" b="1" kern="1200">
                <a:solidFill>
                  <a:schemeClr val="tx2"/>
                </a:solidFill>
                <a:latin typeface="Calibri"/>
                <a:ea typeface="Calibri"/>
                <a:cs typeface="Calibri"/>
              </a:rPr>
              <a:t>Learning Hub</a:t>
            </a:r>
            <a:br>
              <a:rPr lang="en-US" b="1" kern="1200"/>
            </a:br>
            <a:endParaRPr lang="en-US" kern="1200">
              <a:solidFill>
                <a:schemeClr val="tx2"/>
              </a:solidFill>
              <a:latin typeface="+mj-lt"/>
              <a:ea typeface="Calibri Light"/>
              <a:cs typeface="Calibri Light"/>
            </a:endParaRPr>
          </a:p>
        </p:txBody>
      </p:sp>
      <p:sp>
        <p:nvSpPr>
          <p:cNvPr id="3" name="Content Placeholder 2">
            <a:extLst>
              <a:ext uri="{FF2B5EF4-FFF2-40B4-BE49-F238E27FC236}">
                <a16:creationId xmlns:a16="http://schemas.microsoft.com/office/drawing/2014/main" id="{C5770CAA-CD8B-80CF-83A2-5C98485F5BF7}"/>
              </a:ext>
            </a:extLst>
          </p:cNvPr>
          <p:cNvSpPr>
            <a:spLocks noGrp="1"/>
          </p:cNvSpPr>
          <p:nvPr>
            <p:ph sz="half" idx="1"/>
          </p:nvPr>
        </p:nvSpPr>
        <p:spPr>
          <a:xfrm>
            <a:off x="617767" y="1530287"/>
            <a:ext cx="5197269" cy="4791211"/>
          </a:xfrm>
        </p:spPr>
        <p:txBody>
          <a:bodyPr vert="horz" lIns="91440" tIns="45720" rIns="91440" bIns="45720" rtlCol="0" anchor="t">
            <a:noAutofit/>
          </a:bodyPr>
          <a:lstStyle/>
          <a:p>
            <a:r>
              <a:rPr lang="en-US" sz="3200">
                <a:solidFill>
                  <a:schemeClr val="tx2"/>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ACCEND framework simplified</a:t>
            </a:r>
            <a:r>
              <a:rPr lang="en-US" sz="3200">
                <a:solidFill>
                  <a:schemeClr val="tx2"/>
                </a:solidFill>
                <a:latin typeface="Arial" panose="020B0604020202020204" pitchFamily="34" charset="0"/>
                <a:cs typeface="Arial" panose="020B0604020202020204" pitchFamily="34" charset="0"/>
              </a:rPr>
              <a:t> for all levels of practice</a:t>
            </a:r>
            <a:endParaRPr lang="en-US" sz="3200">
              <a:solidFill>
                <a:schemeClr val="tx2"/>
              </a:solidFill>
              <a:latin typeface="Arial" panose="020B0604020202020204" pitchFamily="34" charset="0"/>
              <a:ea typeface="Calibri"/>
              <a:cs typeface="Arial" panose="020B0604020202020204" pitchFamily="34" charset="0"/>
            </a:endParaRPr>
          </a:p>
          <a:p>
            <a:r>
              <a:rPr lang="en-US" sz="3200">
                <a:solidFill>
                  <a:schemeClr val="tx2"/>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ACCEND supportive and assistive workforce toolkit</a:t>
            </a:r>
            <a:r>
              <a:rPr lang="en-US" sz="3200">
                <a:solidFill>
                  <a:schemeClr val="tx2"/>
                </a:solidFill>
                <a:latin typeface="Arial" panose="020B0604020202020204" pitchFamily="34" charset="0"/>
                <a:cs typeface="Arial" panose="020B0604020202020204" pitchFamily="34" charset="0"/>
              </a:rPr>
              <a:t> </a:t>
            </a:r>
            <a:endParaRPr lang="en-US" sz="3200">
              <a:solidFill>
                <a:schemeClr val="tx2"/>
              </a:solidFill>
              <a:latin typeface="Arial" panose="020B0604020202020204" pitchFamily="34" charset="0"/>
              <a:ea typeface="Calibri"/>
              <a:cs typeface="Arial" panose="020B0604020202020204" pitchFamily="34" charset="0"/>
            </a:endParaRPr>
          </a:p>
          <a:p>
            <a:r>
              <a:rPr lang="en-US" sz="3200">
                <a:solidFill>
                  <a:schemeClr val="tx2"/>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Foundations of Cancer Care</a:t>
            </a:r>
            <a:r>
              <a:rPr lang="en-US" sz="3200">
                <a:solidFill>
                  <a:schemeClr val="tx2"/>
                </a:solidFill>
                <a:latin typeface="Arial" panose="020B0604020202020204" pitchFamily="34" charset="0"/>
                <a:cs typeface="Arial" panose="020B0604020202020204" pitchFamily="34" charset="0"/>
              </a:rPr>
              <a:t> - pre-registered workforce</a:t>
            </a:r>
            <a:endParaRPr lang="en-US" sz="3200">
              <a:solidFill>
                <a:schemeClr val="tx2"/>
              </a:solidFill>
              <a:latin typeface="Arial" panose="020B0604020202020204" pitchFamily="34" charset="0"/>
              <a:ea typeface="Calibri"/>
              <a:cs typeface="Arial" panose="020B0604020202020204" pitchFamily="34" charset="0"/>
            </a:endParaRPr>
          </a:p>
          <a:p>
            <a:r>
              <a:rPr lang="en-US" sz="3200">
                <a:solidFill>
                  <a:schemeClr val="tx2"/>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Primary Care Cancer Care Coordinator Training</a:t>
            </a:r>
            <a:endParaRPr lang="en-US" sz="3200">
              <a:solidFill>
                <a:schemeClr val="tx2"/>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15" name="Freeform: Shape 14">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Content Placeholder 4" descr="A qr code with dots&#10;&#10;AI-generated content may be incorrect.">
            <a:extLst>
              <a:ext uri="{FF2B5EF4-FFF2-40B4-BE49-F238E27FC236}">
                <a16:creationId xmlns:a16="http://schemas.microsoft.com/office/drawing/2014/main" id="{D20D187F-2F0C-99E8-F40E-DC6B116462EF}"/>
              </a:ext>
            </a:extLst>
          </p:cNvPr>
          <p:cNvPicPr>
            <a:picLocks noGrp="1" noChangeAspect="1"/>
          </p:cNvPicPr>
          <p:nvPr>
            <p:ph sz="half" idx="2"/>
          </p:nvPr>
        </p:nvPicPr>
        <p:blipFill>
          <a:blip r:embed="rId7"/>
          <a:stretch>
            <a:fillRect/>
          </a:stretch>
        </p:blipFill>
        <p:spPr bwMode="auto">
          <a:xfrm>
            <a:off x="7708392" y="1819656"/>
            <a:ext cx="4142232" cy="41422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1013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6B6EC-5A5A-8E9A-3B72-D7664BDB99E2}"/>
              </a:ext>
            </a:extLst>
          </p:cNvPr>
          <p:cNvSpPr>
            <a:spLocks noGrp="1"/>
          </p:cNvSpPr>
          <p:nvPr>
            <p:ph type="title"/>
          </p:nvPr>
        </p:nvSpPr>
        <p:spPr/>
        <p:txBody>
          <a:bodyPr/>
          <a:lstStyle/>
          <a:p>
            <a:r>
              <a:rPr lang="en-GB" b="1">
                <a:solidFill>
                  <a:srgbClr val="002060"/>
                </a:solidFill>
                <a:latin typeface="Arial"/>
                <a:cs typeface="Arial"/>
              </a:rPr>
              <a:t>RETA and LACE toolkit</a:t>
            </a:r>
            <a:endParaRPr lang="en-GB" b="1">
              <a:solidFill>
                <a:srgbClr val="002060"/>
              </a:solidFill>
            </a:endParaRPr>
          </a:p>
        </p:txBody>
      </p:sp>
      <p:sp>
        <p:nvSpPr>
          <p:cNvPr id="3" name="Content Placeholder 2">
            <a:extLst>
              <a:ext uri="{FF2B5EF4-FFF2-40B4-BE49-F238E27FC236}">
                <a16:creationId xmlns:a16="http://schemas.microsoft.com/office/drawing/2014/main" id="{43008371-3910-9977-9AA4-B636E17771E3}"/>
              </a:ext>
            </a:extLst>
          </p:cNvPr>
          <p:cNvSpPr>
            <a:spLocks noGrp="1"/>
          </p:cNvSpPr>
          <p:nvPr>
            <p:ph idx="1"/>
          </p:nvPr>
        </p:nvSpPr>
        <p:spPr/>
        <p:txBody>
          <a:bodyPr/>
          <a:lstStyle/>
          <a:p>
            <a:pPr marL="0" indent="0">
              <a:buNone/>
            </a:pPr>
            <a:r>
              <a:rPr lang="en-GB" sz="4400">
                <a:solidFill>
                  <a:srgbClr val="002060"/>
                </a:solidFill>
                <a:latin typeface="Arial"/>
                <a:cs typeface="Arial"/>
              </a:rPr>
              <a:t>The Registered, Enhanced towards Advanced (RETA) toolkit and the Leadership, Advanced and Consultant Education and development (LACE) are both currently in development and will be also made available on the National Learning hub.</a:t>
            </a:r>
            <a:endParaRPr lang="en-US"/>
          </a:p>
          <a:p>
            <a:pPr marL="0" indent="0">
              <a:buNone/>
            </a:pPr>
            <a:endParaRPr lang="en-GB" sz="1400">
              <a:solidFill>
                <a:srgbClr val="002060"/>
              </a:solidFill>
              <a:latin typeface="Arial"/>
              <a:cs typeface="Arial"/>
            </a:endParaRPr>
          </a:p>
        </p:txBody>
      </p:sp>
    </p:spTree>
    <p:extLst>
      <p:ext uri="{BB962C8B-B14F-4D97-AF65-F5344CB8AC3E}">
        <p14:creationId xmlns:p14="http://schemas.microsoft.com/office/powerpoint/2010/main" val="2488219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8C0C3-5265-8FE9-E39E-C8FDC6344B2C}"/>
              </a:ext>
            </a:extLst>
          </p:cNvPr>
          <p:cNvSpPr>
            <a:spLocks noGrp="1"/>
          </p:cNvSpPr>
          <p:nvPr>
            <p:ph type="title"/>
          </p:nvPr>
        </p:nvSpPr>
        <p:spPr/>
        <p:txBody>
          <a:bodyPr/>
          <a:lstStyle/>
          <a:p>
            <a:r>
              <a:rPr lang="en-GB">
                <a:latin typeface="Arial"/>
                <a:cs typeface="Arial"/>
              </a:rPr>
              <a:t>Macmillan learning Hub</a:t>
            </a:r>
            <a:endParaRPr lang="en-GB"/>
          </a:p>
        </p:txBody>
      </p:sp>
      <p:pic>
        <p:nvPicPr>
          <p:cNvPr id="4" name="Content Placeholder 3" descr="A person sitting at a computer&#10;&#10;AI-generated content may be incorrect.">
            <a:extLst>
              <a:ext uri="{FF2B5EF4-FFF2-40B4-BE49-F238E27FC236}">
                <a16:creationId xmlns:a16="http://schemas.microsoft.com/office/drawing/2014/main" id="{1C37CB2D-C482-9454-CC4A-BD7FB054E5FB}"/>
              </a:ext>
            </a:extLst>
          </p:cNvPr>
          <p:cNvPicPr>
            <a:picLocks noGrp="1" noChangeAspect="1"/>
          </p:cNvPicPr>
          <p:nvPr>
            <p:ph idx="1"/>
          </p:nvPr>
        </p:nvPicPr>
        <p:blipFill>
          <a:blip r:embed="rId3"/>
          <a:stretch>
            <a:fillRect/>
          </a:stretch>
        </p:blipFill>
        <p:spPr bwMode="auto">
          <a:xfrm>
            <a:off x="606593" y="2170682"/>
            <a:ext cx="5745456"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qr code with dots&#10;&#10;AI-generated content may be incorrect.">
            <a:extLst>
              <a:ext uri="{FF2B5EF4-FFF2-40B4-BE49-F238E27FC236}">
                <a16:creationId xmlns:a16="http://schemas.microsoft.com/office/drawing/2014/main" id="{BFBD3507-1643-CA39-92FB-4A81A8ECD5A2}"/>
              </a:ext>
            </a:extLst>
          </p:cNvPr>
          <p:cNvPicPr>
            <a:picLocks noChangeAspect="1"/>
          </p:cNvPicPr>
          <p:nvPr/>
        </p:nvPicPr>
        <p:blipFill>
          <a:blip r:embed="rId4"/>
          <a:stretch>
            <a:fillRect/>
          </a:stretch>
        </p:blipFill>
        <p:spPr>
          <a:xfrm>
            <a:off x="7072762" y="1975988"/>
            <a:ext cx="4286250" cy="4286250"/>
          </a:xfrm>
          <a:prstGeom prst="rect">
            <a:avLst/>
          </a:prstGeom>
        </p:spPr>
      </p:pic>
    </p:spTree>
    <p:extLst>
      <p:ext uri="{BB962C8B-B14F-4D97-AF65-F5344CB8AC3E}">
        <p14:creationId xmlns:p14="http://schemas.microsoft.com/office/powerpoint/2010/main" val="2523906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A02EE-EA12-75EC-95A2-2FD2C919A16D}"/>
              </a:ext>
            </a:extLst>
          </p:cNvPr>
          <p:cNvSpPr>
            <a:spLocks noGrp="1"/>
          </p:cNvSpPr>
          <p:nvPr>
            <p:ph type="title"/>
          </p:nvPr>
        </p:nvSpPr>
        <p:spPr/>
        <p:txBody>
          <a:bodyPr/>
          <a:lstStyle/>
          <a:p>
            <a:r>
              <a:rPr lang="en-GB" b="1"/>
              <a:t>New and next Steps in ACCEND</a:t>
            </a:r>
          </a:p>
        </p:txBody>
      </p:sp>
      <p:sp>
        <p:nvSpPr>
          <p:cNvPr id="3" name="Content Placeholder 2">
            <a:extLst>
              <a:ext uri="{FF2B5EF4-FFF2-40B4-BE49-F238E27FC236}">
                <a16:creationId xmlns:a16="http://schemas.microsoft.com/office/drawing/2014/main" id="{78329F2A-FF1D-490C-89CD-C737C2C43F6F}"/>
              </a:ext>
            </a:extLst>
          </p:cNvPr>
          <p:cNvSpPr>
            <a:spLocks noGrp="1"/>
          </p:cNvSpPr>
          <p:nvPr>
            <p:ph idx="1"/>
          </p:nvPr>
        </p:nvSpPr>
        <p:spPr>
          <a:xfrm>
            <a:off x="838200" y="1404258"/>
            <a:ext cx="10515600" cy="5453742"/>
          </a:xfrm>
        </p:spPr>
        <p:txBody>
          <a:bodyPr/>
          <a:lstStyle/>
          <a:p>
            <a:r>
              <a:rPr lang="en-GB"/>
              <a:t>Completion of digital learning solutions digital ACCEND portfolio end of December</a:t>
            </a:r>
          </a:p>
          <a:p>
            <a:r>
              <a:rPr lang="en-GB"/>
              <a:t>Updated version of ACCEND version 2.0 </a:t>
            </a:r>
          </a:p>
          <a:p>
            <a:r>
              <a:rPr lang="en-GB"/>
              <a:t>Funded ‘principles of cancer care’ for the supportive and assistive workforce </a:t>
            </a:r>
          </a:p>
          <a:p>
            <a:r>
              <a:rPr lang="en-GB"/>
              <a:t>UK wide pre reg cancer curricula guidance for HEIs</a:t>
            </a:r>
          </a:p>
          <a:p>
            <a:r>
              <a:rPr lang="en-GB"/>
              <a:t>Development and roll out of a national course finder </a:t>
            </a:r>
          </a:p>
          <a:p>
            <a:r>
              <a:rPr lang="en-GB"/>
              <a:t>Completion of a workforce survey and results </a:t>
            </a:r>
            <a:r>
              <a:rPr lang="en-GB">
                <a:hlinkClick r:id="rId3"/>
              </a:rPr>
              <a:t>The_results_of_the_ACCEND_2025_NHS_cancer_workforce_in_England_survey.pdf</a:t>
            </a:r>
            <a:endParaRPr lang="en-GB"/>
          </a:p>
          <a:p>
            <a:r>
              <a:rPr lang="en-GB"/>
              <a:t>Fundamentals of cancer care course</a:t>
            </a:r>
          </a:p>
        </p:txBody>
      </p:sp>
    </p:spTree>
    <p:extLst>
      <p:ext uri="{BB962C8B-B14F-4D97-AF65-F5344CB8AC3E}">
        <p14:creationId xmlns:p14="http://schemas.microsoft.com/office/powerpoint/2010/main" val="630470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DDA16-BA45-3C89-CC32-0ED373946C2B}"/>
              </a:ext>
            </a:extLst>
          </p:cNvPr>
          <p:cNvSpPr>
            <a:spLocks noGrp="1"/>
          </p:cNvSpPr>
          <p:nvPr>
            <p:ph type="title"/>
          </p:nvPr>
        </p:nvSpPr>
        <p:spPr/>
        <p:txBody>
          <a:bodyPr/>
          <a:lstStyle/>
          <a:p>
            <a:r>
              <a:rPr lang="en-GB" b="1" u="sng"/>
              <a:t>Funding</a:t>
            </a:r>
            <a:r>
              <a:rPr lang="en-GB"/>
              <a:t> </a:t>
            </a:r>
          </a:p>
        </p:txBody>
      </p:sp>
      <p:pic>
        <p:nvPicPr>
          <p:cNvPr id="8" name="Content Placeholder 7">
            <a:extLst>
              <a:ext uri="{FF2B5EF4-FFF2-40B4-BE49-F238E27FC236}">
                <a16:creationId xmlns:a16="http://schemas.microsoft.com/office/drawing/2014/main" id="{62334018-5051-3EBC-1B02-047E2D97EEDD}"/>
              </a:ext>
            </a:extLst>
          </p:cNvPr>
          <p:cNvPicPr>
            <a:picLocks noGrp="1" noChangeAspect="1"/>
          </p:cNvPicPr>
          <p:nvPr>
            <p:ph idx="1"/>
          </p:nvPr>
        </p:nvPicPr>
        <p:blipFill>
          <a:blip r:embed="rId3"/>
          <a:stretch>
            <a:fillRect/>
          </a:stretch>
        </p:blipFill>
        <p:spPr>
          <a:xfrm>
            <a:off x="3377093" y="917162"/>
            <a:ext cx="5575713" cy="5575713"/>
          </a:xfrm>
          <a:prstGeom prst="rect">
            <a:avLst/>
          </a:prstGeom>
        </p:spPr>
      </p:pic>
    </p:spTree>
    <p:extLst>
      <p:ext uri="{BB962C8B-B14F-4D97-AF65-F5344CB8AC3E}">
        <p14:creationId xmlns:p14="http://schemas.microsoft.com/office/powerpoint/2010/main" val="35391366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NY Powerpoint Template" id="{A93FF391-0B54-8E45-B5F2-EE5DC4DD3339}" vid="{10395BC9-8F43-5542-94DF-6019AD32F502}"/>
    </a:ext>
  </a:extLst>
</a:theme>
</file>

<file path=ppt/theme/theme2.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NY Powerpoint Template" id="{A93FF391-0B54-8E45-B5F2-EE5DC4DD3339}" vid="{10395BC9-8F43-5542-94DF-6019AD32F50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F4A7F6CDA54541B20ED3DEEBF5F18E" ma:contentTypeVersion="16" ma:contentTypeDescription="Create a new document." ma:contentTypeScope="" ma:versionID="1e272a5485abe6f522ea2aa829d91a0d">
  <xsd:schema xmlns:xsd="http://www.w3.org/2001/XMLSchema" xmlns:xs="http://www.w3.org/2001/XMLSchema" xmlns:p="http://schemas.microsoft.com/office/2006/metadata/properties" xmlns:ns1="http://schemas.microsoft.com/sharepoint/v3" xmlns:ns2="72241905-970d-41a1-8485-29ec8d0e272e" xmlns:ns3="5d31abdf-95b5-44c9-bd63-905fbee3349e" targetNamespace="http://schemas.microsoft.com/office/2006/metadata/properties" ma:root="true" ma:fieldsID="fe18fe8a9784b0b01652ab16586df29b" ns1:_="" ns2:_="" ns3:_="">
    <xsd:import namespace="http://schemas.microsoft.com/sharepoint/v3"/>
    <xsd:import namespace="72241905-970d-41a1-8485-29ec8d0e272e"/>
    <xsd:import namespace="5d31abdf-95b5-44c9-bd63-905fbee3349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1:_ip_UnifiedCompliancePolicyProperties" minOccurs="0"/>
                <xsd:element ref="ns1:_ip_UnifiedCompliancePolicyUIAction" minOccurs="0"/>
                <xsd:element ref="ns2:MediaServiceBillingMetadata" minOccurs="0"/>
                <xsd:element ref="ns2:lcf76f155ced4ddcb4097134ff3c332f" minOccurs="0"/>
                <xsd:element ref="ns3:TaxCatchAll" minOccurs="0"/>
                <xsd:element ref="ns2:MediaServiceOCR" minOccurs="0"/>
                <xsd:element ref="ns2:ReviewDue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2241905-970d-41a1-8485-29ec8d0e27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description="" ma:indexed="true" ma:internalName="MediaServiceLocation" ma:readOnly="true">
      <xsd:simpleType>
        <xsd:restriction base="dms:Text"/>
      </xsd:simpleType>
    </xsd:element>
    <xsd:element name="MediaServiceBillingMetadata" ma:index="18" nillable="true" ma:displayName="MediaServiceBillingMetadata" ma:hidden="true" ma:internalName="MediaServiceBillingMetadata" ma:readOnly="true">
      <xsd:simpleType>
        <xsd:restriction base="dms:Note"/>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ReviewDuedate" ma:index="23" nillable="true" ma:displayName="Review Due date" ma:description="Next document review date" ma:format="DateOnly" ma:internalName="ReviewDu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d31abdf-95b5-44c9-bd63-905fbee3349e"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66c28639-a470-4a27-bdc9-09bf4804d455}" ma:internalName="TaxCatchAll" ma:showField="CatchAllData" ma:web="5d31abdf-95b5-44c9-bd63-905fbee3349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72241905-970d-41a1-8485-29ec8d0e272e">
      <Terms xmlns="http://schemas.microsoft.com/office/infopath/2007/PartnerControls"/>
    </lcf76f155ced4ddcb4097134ff3c332f>
    <TaxCatchAll xmlns="5d31abdf-95b5-44c9-bd63-905fbee3349e" xsi:nil="true"/>
    <ReviewDuedate xmlns="72241905-970d-41a1-8485-29ec8d0e272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CD33600-A330-4703-9C56-0F033C038890}">
  <ds:schemaRefs>
    <ds:schemaRef ds:uri="5d31abdf-95b5-44c9-bd63-905fbee3349e"/>
    <ds:schemaRef ds:uri="72241905-970d-41a1-8485-29ec8d0e272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1DA5774-4845-4782-88BE-3C4A145F1CCF}">
  <ds:schemaRefs>
    <ds:schemaRef ds:uri="5d31abdf-95b5-44c9-bd63-905fbee3349e"/>
    <ds:schemaRef ds:uri="72241905-970d-41a1-8485-29ec8d0e272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B7338C4-91B0-424E-8F34-7650B851534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HNY Cancer Alliance PowerPoint presentation template</Template>
  <TotalTime>0</TotalTime>
  <Words>2952</Words>
  <Application>Microsoft Office PowerPoint</Application>
  <PresentationFormat>Widescreen</PresentationFormat>
  <Paragraphs>160</Paragraphs>
  <Slides>12</Slides>
  <Notes>11</Notes>
  <HiddenSlides>0</HiddenSlides>
  <MMClips>0</MMClips>
  <ScaleCrop>false</ScaleCrop>
  <HeadingPairs>
    <vt:vector size="4" baseType="variant">
      <vt:variant>
        <vt:lpstr>Theme</vt:lpstr>
      </vt:variant>
      <vt:variant>
        <vt:i4>2</vt:i4>
      </vt:variant>
      <vt:variant>
        <vt:lpstr>Slide Titles</vt:lpstr>
      </vt:variant>
      <vt:variant>
        <vt:i4>12</vt:i4>
      </vt:variant>
    </vt:vector>
  </HeadingPairs>
  <TitlesOfParts>
    <vt:vector size="14" baseType="lpstr">
      <vt:lpstr>Office Theme</vt:lpstr>
      <vt:lpstr>Office Theme</vt:lpstr>
      <vt:lpstr>PowerPoint Presentation</vt:lpstr>
      <vt:lpstr>PowerPoint Presentation</vt:lpstr>
      <vt:lpstr>PowerPoint Presentation</vt:lpstr>
      <vt:lpstr>National Learning Hub</vt:lpstr>
      <vt:lpstr>Learning Hub </vt:lpstr>
      <vt:lpstr>RETA and LACE toolkit</vt:lpstr>
      <vt:lpstr>Macmillan learning Hub</vt:lpstr>
      <vt:lpstr>New and next Steps in ACCEND</vt:lpstr>
      <vt:lpstr>Funding </vt:lpstr>
      <vt:lpstr>ACCEND long term rollout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STEVENS, Leo (NHS HULL CCG)</dc:creator>
  <cp:lastModifiedBy>BERWICK, Sarah (YORK AND SCARBOROUGH TEACHING HOSPITALS NHS FOUNDATION TRUST)</cp:lastModifiedBy>
  <cp:revision>4</cp:revision>
  <dcterms:created xsi:type="dcterms:W3CDTF">2022-04-04T12:02:28Z</dcterms:created>
  <dcterms:modified xsi:type="dcterms:W3CDTF">2026-03-04T14:28:43Z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0x01010086F4A7F6CDA54541B20ED3DEEBF5F18E</vt:lpwstr>
  </property>
  <property fmtid="{D5CDD505-2E9C-101B-9397-08002B2CF9AE}" pid="3" name="MediaServiceImageTags">
    <vt:lpwstr/>
  </property>
  <property fmtid="{D5CDD505-2E9C-101B-9397-08002B2CF9AE}" pid="4" name="Order">
    <vt:r8>32705200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ies>
</file>